
<file path=[Content_Types].xml><?xml version="1.0" encoding="utf-8"?>
<Types xmlns="http://schemas.openxmlformats.org/package/2006/content-types"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6"/>
  </p:notesMasterIdLst>
  <p:handoutMasterIdLst>
    <p:handoutMasterId r:id="rId17"/>
  </p:handoutMasterIdLst>
  <p:sldIdLst>
    <p:sldId id="325" r:id="rId5"/>
    <p:sldId id="326" r:id="rId6"/>
    <p:sldId id="268" r:id="rId7"/>
    <p:sldId id="263" r:id="rId8"/>
    <p:sldId id="343" r:id="rId9"/>
    <p:sldId id="257" r:id="rId10"/>
    <p:sldId id="261" r:id="rId11"/>
    <p:sldId id="341" r:id="rId12"/>
    <p:sldId id="342" r:id="rId13"/>
    <p:sldId id="344" r:id="rId14"/>
    <p:sldId id="258" r:id="rId15"/>
  </p:sldIdLst>
  <p:sldSz cx="12192000" cy="6858000"/>
  <p:notesSz cx="6858000" cy="9144000"/>
  <p:defaultTextStyle>
    <a:defPPr rtl="0"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816" userDrawn="1">
          <p15:clr>
            <a:srgbClr val="A4A3A4"/>
          </p15:clr>
        </p15:guide>
        <p15:guide id="2" orient="horz" pos="3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  <p188:author id="{31D7BEFA-7064-BD07-CEFB-3325D95CC0F4}" name="Storz Luisa | VASCage GmbH" initials="LS" userId="S::luisa.storz@vascage.at::62042b95-d5bd-48bf-af4c-a5e902ee53df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3DFFD"/>
    <a:srgbClr val="C7DBE1"/>
    <a:srgbClr val="FFFFFF"/>
    <a:srgbClr val="FFE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C89EF96-8CEA-46FF-86C4-4CE0E760980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21" autoAdjust="0"/>
    <p:restoredTop sz="94311" autoAdjust="0"/>
  </p:normalViewPr>
  <p:slideViewPr>
    <p:cSldViewPr snapToGrid="0">
      <p:cViewPr varScale="1">
        <p:scale>
          <a:sx n="104" d="100"/>
          <a:sy n="104" d="100"/>
        </p:scale>
        <p:origin x="648" y="108"/>
      </p:cViewPr>
      <p:guideLst>
        <p:guide pos="816"/>
        <p:guide orient="horz" pos="38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1" d="100"/>
          <a:sy n="81" d="100"/>
        </p:scale>
        <p:origin x="2816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53951CA-1E60-A440-A4A5-BE7726C1A69E}" type="doc">
      <dgm:prSet loTypeId="urn:microsoft.com/office/officeart/2009/3/layout/StepUpProcess" loCatId="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de-DE"/>
        </a:p>
      </dgm:t>
    </dgm:pt>
    <dgm:pt modelId="{1D328648-4DAB-8447-9F07-2ABFC1FE30EA}">
      <dgm:prSet phldrT="[Text]"/>
      <dgm:spPr/>
      <dgm:t>
        <a:bodyPr/>
        <a:lstStyle/>
        <a:p>
          <a:r>
            <a:rPr lang="de-DE" dirty="0"/>
            <a:t>Nominal</a:t>
          </a:r>
        </a:p>
      </dgm:t>
    </dgm:pt>
    <dgm:pt modelId="{04BF15A7-AF64-994F-9088-36150354A043}" type="parTrans" cxnId="{1170AF48-CCA8-CA44-B1E7-13AA6B18FCE9}">
      <dgm:prSet/>
      <dgm:spPr/>
      <dgm:t>
        <a:bodyPr/>
        <a:lstStyle/>
        <a:p>
          <a:endParaRPr lang="de-DE"/>
        </a:p>
      </dgm:t>
    </dgm:pt>
    <dgm:pt modelId="{CAED2B06-49C8-094C-983B-432D2214A5C9}" type="sibTrans" cxnId="{1170AF48-CCA8-CA44-B1E7-13AA6B18FCE9}">
      <dgm:prSet/>
      <dgm:spPr/>
      <dgm:t>
        <a:bodyPr/>
        <a:lstStyle/>
        <a:p>
          <a:endParaRPr lang="de-DE"/>
        </a:p>
      </dgm:t>
    </dgm:pt>
    <dgm:pt modelId="{2A679106-7796-5D4C-AE2E-5C6C50172690}">
      <dgm:prSet phldrT="[Text]"/>
      <dgm:spPr/>
      <dgm:t>
        <a:bodyPr/>
        <a:lstStyle/>
        <a:p>
          <a:r>
            <a:rPr lang="de-DE" dirty="0"/>
            <a:t>Ordinal</a:t>
          </a:r>
        </a:p>
      </dgm:t>
    </dgm:pt>
    <dgm:pt modelId="{FC8CC0B7-3B58-6D4C-8BBD-7A8D43346498}" type="parTrans" cxnId="{E11AB09A-D958-4B45-9C4B-49AB8C239490}">
      <dgm:prSet/>
      <dgm:spPr/>
      <dgm:t>
        <a:bodyPr/>
        <a:lstStyle/>
        <a:p>
          <a:endParaRPr lang="de-DE"/>
        </a:p>
      </dgm:t>
    </dgm:pt>
    <dgm:pt modelId="{820B5F61-D357-4840-A987-550A8EE21D7A}" type="sibTrans" cxnId="{E11AB09A-D958-4B45-9C4B-49AB8C239490}">
      <dgm:prSet/>
      <dgm:spPr/>
      <dgm:t>
        <a:bodyPr/>
        <a:lstStyle/>
        <a:p>
          <a:endParaRPr lang="de-DE"/>
        </a:p>
      </dgm:t>
    </dgm:pt>
    <dgm:pt modelId="{56282C5C-EE39-5F40-9F62-481E1C5919D0}">
      <dgm:prSet phldrT="[Text]"/>
      <dgm:spPr/>
      <dgm:t>
        <a:bodyPr/>
        <a:lstStyle/>
        <a:p>
          <a:r>
            <a:rPr lang="de-DE" dirty="0"/>
            <a:t>Intervall</a:t>
          </a:r>
        </a:p>
      </dgm:t>
    </dgm:pt>
    <dgm:pt modelId="{0CC9C537-6E67-DD45-9374-50C9A70D6E9F}" type="parTrans" cxnId="{4F86B61E-ADBA-694B-B553-697162F41BE7}">
      <dgm:prSet/>
      <dgm:spPr/>
      <dgm:t>
        <a:bodyPr/>
        <a:lstStyle/>
        <a:p>
          <a:endParaRPr lang="de-DE"/>
        </a:p>
      </dgm:t>
    </dgm:pt>
    <dgm:pt modelId="{5A20E51F-7817-F14E-B0BF-8D376B90CA17}" type="sibTrans" cxnId="{4F86B61E-ADBA-694B-B553-697162F41BE7}">
      <dgm:prSet/>
      <dgm:spPr/>
      <dgm:t>
        <a:bodyPr/>
        <a:lstStyle/>
        <a:p>
          <a:endParaRPr lang="de-DE"/>
        </a:p>
      </dgm:t>
    </dgm:pt>
    <dgm:pt modelId="{EBC58C43-95CD-2646-ADD2-546E08C674C6}">
      <dgm:prSet phldrT="[Text]"/>
      <dgm:spPr/>
      <dgm:t>
        <a:bodyPr/>
        <a:lstStyle/>
        <a:p>
          <a:pPr>
            <a:tabLst>
              <a:tab pos="625475" algn="l"/>
            </a:tabLst>
          </a:pPr>
          <a:r>
            <a:rPr lang="de-DE" dirty="0"/>
            <a:t>Verhältnis</a:t>
          </a:r>
        </a:p>
        <a:p>
          <a:endParaRPr lang="de-DE" dirty="0"/>
        </a:p>
      </dgm:t>
    </dgm:pt>
    <dgm:pt modelId="{8941CDF8-3213-274C-9A6A-6F534A1945B1}" type="parTrans" cxnId="{BFE1274E-D0EE-8C49-9B9F-5E46991AB7DB}">
      <dgm:prSet/>
      <dgm:spPr/>
      <dgm:t>
        <a:bodyPr/>
        <a:lstStyle/>
        <a:p>
          <a:endParaRPr lang="de-DE"/>
        </a:p>
      </dgm:t>
    </dgm:pt>
    <dgm:pt modelId="{8E7D9659-EA6F-684C-85B6-C17923336D90}" type="sibTrans" cxnId="{BFE1274E-D0EE-8C49-9B9F-5E46991AB7DB}">
      <dgm:prSet/>
      <dgm:spPr/>
      <dgm:t>
        <a:bodyPr/>
        <a:lstStyle/>
        <a:p>
          <a:endParaRPr lang="de-DE"/>
        </a:p>
      </dgm:t>
    </dgm:pt>
    <dgm:pt modelId="{BEF31867-651F-7A48-95B3-14EB79592DC7}" type="pres">
      <dgm:prSet presAssocID="{253951CA-1E60-A440-A4A5-BE7726C1A69E}" presName="rootnode" presStyleCnt="0">
        <dgm:presLayoutVars>
          <dgm:chMax/>
          <dgm:chPref/>
          <dgm:dir/>
          <dgm:animLvl val="lvl"/>
        </dgm:presLayoutVars>
      </dgm:prSet>
      <dgm:spPr/>
    </dgm:pt>
    <dgm:pt modelId="{87828BD6-AA71-9240-961F-ABBC3AC13297}" type="pres">
      <dgm:prSet presAssocID="{1D328648-4DAB-8447-9F07-2ABFC1FE30EA}" presName="composite" presStyleCnt="0"/>
      <dgm:spPr/>
    </dgm:pt>
    <dgm:pt modelId="{5A096965-CD74-F345-A3BF-F702317323DE}" type="pres">
      <dgm:prSet presAssocID="{1D328648-4DAB-8447-9F07-2ABFC1FE30EA}" presName="LShape" presStyleLbl="alignNode1" presStyleIdx="0" presStyleCnt="7"/>
      <dgm:spPr/>
    </dgm:pt>
    <dgm:pt modelId="{449DC7C7-7C10-DD43-BCE1-46C93D5F3121}" type="pres">
      <dgm:prSet presAssocID="{1D328648-4DAB-8447-9F07-2ABFC1FE30EA}" presName="ParentText" presStyleLbl="revTx" presStyleIdx="0" presStyleCnt="4" custScaleY="41274" custLinFactNeighborX="-10493" custLinFactNeighborY="-83791">
        <dgm:presLayoutVars>
          <dgm:chMax val="0"/>
          <dgm:chPref val="0"/>
          <dgm:bulletEnabled val="1"/>
        </dgm:presLayoutVars>
      </dgm:prSet>
      <dgm:spPr/>
    </dgm:pt>
    <dgm:pt modelId="{AC700CC1-FCF0-D448-B6A4-BF96226D10D6}" type="pres">
      <dgm:prSet presAssocID="{1D328648-4DAB-8447-9F07-2ABFC1FE30EA}" presName="Triangle" presStyleLbl="alignNode1" presStyleIdx="1" presStyleCnt="7"/>
      <dgm:spPr/>
    </dgm:pt>
    <dgm:pt modelId="{9393CB3A-D93C-714F-9AE9-37BCC73FFE94}" type="pres">
      <dgm:prSet presAssocID="{CAED2B06-49C8-094C-983B-432D2214A5C9}" presName="sibTrans" presStyleCnt="0"/>
      <dgm:spPr/>
    </dgm:pt>
    <dgm:pt modelId="{FBAF3ED0-5FD7-6C4F-92D4-3ABB040375E4}" type="pres">
      <dgm:prSet presAssocID="{CAED2B06-49C8-094C-983B-432D2214A5C9}" presName="space" presStyleCnt="0"/>
      <dgm:spPr/>
    </dgm:pt>
    <dgm:pt modelId="{ED06AC4A-44F9-C14B-86D7-F4FA29FD0EE5}" type="pres">
      <dgm:prSet presAssocID="{2A679106-7796-5D4C-AE2E-5C6C50172690}" presName="composite" presStyleCnt="0"/>
      <dgm:spPr/>
    </dgm:pt>
    <dgm:pt modelId="{A8E518CE-5CA3-7F4E-83CD-CA19DB892EFC}" type="pres">
      <dgm:prSet presAssocID="{2A679106-7796-5D4C-AE2E-5C6C50172690}" presName="LShape" presStyleLbl="alignNode1" presStyleIdx="2" presStyleCnt="7"/>
      <dgm:spPr/>
    </dgm:pt>
    <dgm:pt modelId="{92A13903-90A1-1242-9791-35F63D189204}" type="pres">
      <dgm:prSet presAssocID="{2A679106-7796-5D4C-AE2E-5C6C50172690}" presName="ParentText" presStyleLbl="revTx" presStyleIdx="1" presStyleCnt="4" custLinFactNeighborX="-8245" custLinFactNeighborY="-48736">
        <dgm:presLayoutVars>
          <dgm:chMax val="0"/>
          <dgm:chPref val="0"/>
          <dgm:bulletEnabled val="1"/>
        </dgm:presLayoutVars>
      </dgm:prSet>
      <dgm:spPr/>
    </dgm:pt>
    <dgm:pt modelId="{7D9F7401-EA8D-2D47-9E5B-B0DF0FD3BDFF}" type="pres">
      <dgm:prSet presAssocID="{2A679106-7796-5D4C-AE2E-5C6C50172690}" presName="Triangle" presStyleLbl="alignNode1" presStyleIdx="3" presStyleCnt="7"/>
      <dgm:spPr/>
    </dgm:pt>
    <dgm:pt modelId="{EC5FDC3E-EA91-9142-969E-6BE683F9807F}" type="pres">
      <dgm:prSet presAssocID="{820B5F61-D357-4840-A987-550A8EE21D7A}" presName="sibTrans" presStyleCnt="0"/>
      <dgm:spPr/>
    </dgm:pt>
    <dgm:pt modelId="{7E2E3BEB-1564-B649-AC41-66871E3F1692}" type="pres">
      <dgm:prSet presAssocID="{820B5F61-D357-4840-A987-550A8EE21D7A}" presName="space" presStyleCnt="0"/>
      <dgm:spPr/>
    </dgm:pt>
    <dgm:pt modelId="{07F075C3-BD90-3B4E-ABEB-B2A1F56DF618}" type="pres">
      <dgm:prSet presAssocID="{56282C5C-EE39-5F40-9F62-481E1C5919D0}" presName="composite" presStyleCnt="0"/>
      <dgm:spPr/>
    </dgm:pt>
    <dgm:pt modelId="{88BFBDC5-935C-5040-AE70-833F9796825A}" type="pres">
      <dgm:prSet presAssocID="{56282C5C-EE39-5F40-9F62-481E1C5919D0}" presName="LShape" presStyleLbl="alignNode1" presStyleIdx="4" presStyleCnt="7"/>
      <dgm:spPr/>
    </dgm:pt>
    <dgm:pt modelId="{AF863CB0-4EAD-4F43-B6CC-59861E53CBB0}" type="pres">
      <dgm:prSet presAssocID="{56282C5C-EE39-5F40-9F62-481E1C5919D0}" presName="ParentText" presStyleLbl="revTx" presStyleIdx="2" presStyleCnt="4" custLinFactNeighborX="-8994" custLinFactNeighborY="-49389">
        <dgm:presLayoutVars>
          <dgm:chMax val="0"/>
          <dgm:chPref val="0"/>
          <dgm:bulletEnabled val="1"/>
        </dgm:presLayoutVars>
      </dgm:prSet>
      <dgm:spPr/>
    </dgm:pt>
    <dgm:pt modelId="{46AA320C-3BA1-764D-813C-941C98247E8F}" type="pres">
      <dgm:prSet presAssocID="{56282C5C-EE39-5F40-9F62-481E1C5919D0}" presName="Triangle" presStyleLbl="alignNode1" presStyleIdx="5" presStyleCnt="7"/>
      <dgm:spPr/>
    </dgm:pt>
    <dgm:pt modelId="{EDCE331C-F9D3-3546-9047-C880330D7893}" type="pres">
      <dgm:prSet presAssocID="{5A20E51F-7817-F14E-B0BF-8D376B90CA17}" presName="sibTrans" presStyleCnt="0"/>
      <dgm:spPr/>
    </dgm:pt>
    <dgm:pt modelId="{F96966FD-A8DD-E744-98DA-38750E88D175}" type="pres">
      <dgm:prSet presAssocID="{5A20E51F-7817-F14E-B0BF-8D376B90CA17}" presName="space" presStyleCnt="0"/>
      <dgm:spPr/>
    </dgm:pt>
    <dgm:pt modelId="{06785F48-5A6C-4D4F-B85B-D3AA69B93E7F}" type="pres">
      <dgm:prSet presAssocID="{EBC58C43-95CD-2646-ADD2-546E08C674C6}" presName="composite" presStyleCnt="0"/>
      <dgm:spPr/>
    </dgm:pt>
    <dgm:pt modelId="{076CE71D-AE38-CB47-9603-4A6D106004DD}" type="pres">
      <dgm:prSet presAssocID="{EBC58C43-95CD-2646-ADD2-546E08C674C6}" presName="LShape" presStyleLbl="alignNode1" presStyleIdx="6" presStyleCnt="7"/>
      <dgm:spPr/>
    </dgm:pt>
    <dgm:pt modelId="{04CDB3CE-1ABC-F040-9322-60A490A183BD}" type="pres">
      <dgm:prSet presAssocID="{EBC58C43-95CD-2646-ADD2-546E08C674C6}" presName="ParentText" presStyleLbl="revTx" presStyleIdx="3" presStyleCnt="4" custLinFactNeighborX="-278" custLinFactNeighborY="-57638">
        <dgm:presLayoutVars>
          <dgm:chMax val="0"/>
          <dgm:chPref val="0"/>
          <dgm:bulletEnabled val="1"/>
        </dgm:presLayoutVars>
      </dgm:prSet>
      <dgm:spPr/>
    </dgm:pt>
  </dgm:ptLst>
  <dgm:cxnLst>
    <dgm:cxn modelId="{0F319905-6280-E342-9B50-187D1AD3544F}" type="presOf" srcId="{253951CA-1E60-A440-A4A5-BE7726C1A69E}" destId="{BEF31867-651F-7A48-95B3-14EB79592DC7}" srcOrd="0" destOrd="0" presId="urn:microsoft.com/office/officeart/2009/3/layout/StepUpProcess"/>
    <dgm:cxn modelId="{4F86B61E-ADBA-694B-B553-697162F41BE7}" srcId="{253951CA-1E60-A440-A4A5-BE7726C1A69E}" destId="{56282C5C-EE39-5F40-9F62-481E1C5919D0}" srcOrd="2" destOrd="0" parTransId="{0CC9C537-6E67-DD45-9374-50C9A70D6E9F}" sibTransId="{5A20E51F-7817-F14E-B0BF-8D376B90CA17}"/>
    <dgm:cxn modelId="{449F5A1F-95EC-A148-8D66-DF837B6C96C9}" type="presOf" srcId="{2A679106-7796-5D4C-AE2E-5C6C50172690}" destId="{92A13903-90A1-1242-9791-35F63D189204}" srcOrd="0" destOrd="0" presId="urn:microsoft.com/office/officeart/2009/3/layout/StepUpProcess"/>
    <dgm:cxn modelId="{F02EEA1F-1EDD-944F-868C-EE8C01F9E9CA}" type="presOf" srcId="{1D328648-4DAB-8447-9F07-2ABFC1FE30EA}" destId="{449DC7C7-7C10-DD43-BCE1-46C93D5F3121}" srcOrd="0" destOrd="0" presId="urn:microsoft.com/office/officeart/2009/3/layout/StepUpProcess"/>
    <dgm:cxn modelId="{0221745D-B7A4-DF4C-A77B-A401AFBCD251}" type="presOf" srcId="{56282C5C-EE39-5F40-9F62-481E1C5919D0}" destId="{AF863CB0-4EAD-4F43-B6CC-59861E53CBB0}" srcOrd="0" destOrd="0" presId="urn:microsoft.com/office/officeart/2009/3/layout/StepUpProcess"/>
    <dgm:cxn modelId="{1170AF48-CCA8-CA44-B1E7-13AA6B18FCE9}" srcId="{253951CA-1E60-A440-A4A5-BE7726C1A69E}" destId="{1D328648-4DAB-8447-9F07-2ABFC1FE30EA}" srcOrd="0" destOrd="0" parTransId="{04BF15A7-AF64-994F-9088-36150354A043}" sibTransId="{CAED2B06-49C8-094C-983B-432D2214A5C9}"/>
    <dgm:cxn modelId="{BFE1274E-D0EE-8C49-9B9F-5E46991AB7DB}" srcId="{253951CA-1E60-A440-A4A5-BE7726C1A69E}" destId="{EBC58C43-95CD-2646-ADD2-546E08C674C6}" srcOrd="3" destOrd="0" parTransId="{8941CDF8-3213-274C-9A6A-6F534A1945B1}" sibTransId="{8E7D9659-EA6F-684C-85B6-C17923336D90}"/>
    <dgm:cxn modelId="{E11AB09A-D958-4B45-9C4B-49AB8C239490}" srcId="{253951CA-1E60-A440-A4A5-BE7726C1A69E}" destId="{2A679106-7796-5D4C-AE2E-5C6C50172690}" srcOrd="1" destOrd="0" parTransId="{FC8CC0B7-3B58-6D4C-8BBD-7A8D43346498}" sibTransId="{820B5F61-D357-4840-A987-550A8EE21D7A}"/>
    <dgm:cxn modelId="{15FD97BC-2F3B-C147-88E7-F5388122A1FA}" type="presOf" srcId="{EBC58C43-95CD-2646-ADD2-546E08C674C6}" destId="{04CDB3CE-1ABC-F040-9322-60A490A183BD}" srcOrd="0" destOrd="0" presId="urn:microsoft.com/office/officeart/2009/3/layout/StepUpProcess"/>
    <dgm:cxn modelId="{8DA55FF3-3AF8-D148-8FCD-F15E3E34BCBC}" type="presParOf" srcId="{BEF31867-651F-7A48-95B3-14EB79592DC7}" destId="{87828BD6-AA71-9240-961F-ABBC3AC13297}" srcOrd="0" destOrd="0" presId="urn:microsoft.com/office/officeart/2009/3/layout/StepUpProcess"/>
    <dgm:cxn modelId="{D7802786-C8D1-3B4C-BC8C-2192D3F18D0A}" type="presParOf" srcId="{87828BD6-AA71-9240-961F-ABBC3AC13297}" destId="{5A096965-CD74-F345-A3BF-F702317323DE}" srcOrd="0" destOrd="0" presId="urn:microsoft.com/office/officeart/2009/3/layout/StepUpProcess"/>
    <dgm:cxn modelId="{7D46AFAF-1F00-0C41-9151-076F135EFAF7}" type="presParOf" srcId="{87828BD6-AA71-9240-961F-ABBC3AC13297}" destId="{449DC7C7-7C10-DD43-BCE1-46C93D5F3121}" srcOrd="1" destOrd="0" presId="urn:microsoft.com/office/officeart/2009/3/layout/StepUpProcess"/>
    <dgm:cxn modelId="{01A2D372-F47D-EF4A-8398-DB15A3DA90CE}" type="presParOf" srcId="{87828BD6-AA71-9240-961F-ABBC3AC13297}" destId="{AC700CC1-FCF0-D448-B6A4-BF96226D10D6}" srcOrd="2" destOrd="0" presId="urn:microsoft.com/office/officeart/2009/3/layout/StepUpProcess"/>
    <dgm:cxn modelId="{7AC96C6B-07BC-7746-ACF6-A07835CEB7FB}" type="presParOf" srcId="{BEF31867-651F-7A48-95B3-14EB79592DC7}" destId="{9393CB3A-D93C-714F-9AE9-37BCC73FFE94}" srcOrd="1" destOrd="0" presId="urn:microsoft.com/office/officeart/2009/3/layout/StepUpProcess"/>
    <dgm:cxn modelId="{94B1BC32-2DA6-6B47-9A7F-3CFE3B91406A}" type="presParOf" srcId="{9393CB3A-D93C-714F-9AE9-37BCC73FFE94}" destId="{FBAF3ED0-5FD7-6C4F-92D4-3ABB040375E4}" srcOrd="0" destOrd="0" presId="urn:microsoft.com/office/officeart/2009/3/layout/StepUpProcess"/>
    <dgm:cxn modelId="{90EDE4F5-C2CB-EB4C-8BF8-51DD46ED0109}" type="presParOf" srcId="{BEF31867-651F-7A48-95B3-14EB79592DC7}" destId="{ED06AC4A-44F9-C14B-86D7-F4FA29FD0EE5}" srcOrd="2" destOrd="0" presId="urn:microsoft.com/office/officeart/2009/3/layout/StepUpProcess"/>
    <dgm:cxn modelId="{BF07D9CC-8F6B-EC41-BB4B-9D3E7E70E8DD}" type="presParOf" srcId="{ED06AC4A-44F9-C14B-86D7-F4FA29FD0EE5}" destId="{A8E518CE-5CA3-7F4E-83CD-CA19DB892EFC}" srcOrd="0" destOrd="0" presId="urn:microsoft.com/office/officeart/2009/3/layout/StepUpProcess"/>
    <dgm:cxn modelId="{3B6F1D8A-2128-1945-94BD-49DE9D80AC22}" type="presParOf" srcId="{ED06AC4A-44F9-C14B-86D7-F4FA29FD0EE5}" destId="{92A13903-90A1-1242-9791-35F63D189204}" srcOrd="1" destOrd="0" presId="urn:microsoft.com/office/officeart/2009/3/layout/StepUpProcess"/>
    <dgm:cxn modelId="{50AC5D39-ED35-CA45-9F21-CECCAC2AF901}" type="presParOf" srcId="{ED06AC4A-44F9-C14B-86D7-F4FA29FD0EE5}" destId="{7D9F7401-EA8D-2D47-9E5B-B0DF0FD3BDFF}" srcOrd="2" destOrd="0" presId="urn:microsoft.com/office/officeart/2009/3/layout/StepUpProcess"/>
    <dgm:cxn modelId="{0816A4CF-3E80-FE49-8312-BC93F31E13EC}" type="presParOf" srcId="{BEF31867-651F-7A48-95B3-14EB79592DC7}" destId="{EC5FDC3E-EA91-9142-969E-6BE683F9807F}" srcOrd="3" destOrd="0" presId="urn:microsoft.com/office/officeart/2009/3/layout/StepUpProcess"/>
    <dgm:cxn modelId="{B6652ECF-9F61-224C-AE25-8DCDEF09EE83}" type="presParOf" srcId="{EC5FDC3E-EA91-9142-969E-6BE683F9807F}" destId="{7E2E3BEB-1564-B649-AC41-66871E3F1692}" srcOrd="0" destOrd="0" presId="urn:microsoft.com/office/officeart/2009/3/layout/StepUpProcess"/>
    <dgm:cxn modelId="{FE83CF1D-756B-734B-A501-7131E382B0E9}" type="presParOf" srcId="{BEF31867-651F-7A48-95B3-14EB79592DC7}" destId="{07F075C3-BD90-3B4E-ABEB-B2A1F56DF618}" srcOrd="4" destOrd="0" presId="urn:microsoft.com/office/officeart/2009/3/layout/StepUpProcess"/>
    <dgm:cxn modelId="{B77D602D-9782-F44F-BCED-379D4EC576CD}" type="presParOf" srcId="{07F075C3-BD90-3B4E-ABEB-B2A1F56DF618}" destId="{88BFBDC5-935C-5040-AE70-833F9796825A}" srcOrd="0" destOrd="0" presId="urn:microsoft.com/office/officeart/2009/3/layout/StepUpProcess"/>
    <dgm:cxn modelId="{173A2E27-D5E2-9144-A425-6E79DDA4E849}" type="presParOf" srcId="{07F075C3-BD90-3B4E-ABEB-B2A1F56DF618}" destId="{AF863CB0-4EAD-4F43-B6CC-59861E53CBB0}" srcOrd="1" destOrd="0" presId="urn:microsoft.com/office/officeart/2009/3/layout/StepUpProcess"/>
    <dgm:cxn modelId="{E89F0C3B-8C2F-AB48-852A-F03797846C1F}" type="presParOf" srcId="{07F075C3-BD90-3B4E-ABEB-B2A1F56DF618}" destId="{46AA320C-3BA1-764D-813C-941C98247E8F}" srcOrd="2" destOrd="0" presId="urn:microsoft.com/office/officeart/2009/3/layout/StepUpProcess"/>
    <dgm:cxn modelId="{2F7B40DD-640C-C44F-8D77-CB1F20984F6E}" type="presParOf" srcId="{BEF31867-651F-7A48-95B3-14EB79592DC7}" destId="{EDCE331C-F9D3-3546-9047-C880330D7893}" srcOrd="5" destOrd="0" presId="urn:microsoft.com/office/officeart/2009/3/layout/StepUpProcess"/>
    <dgm:cxn modelId="{9C60DBE4-1454-A34B-B478-AB90B853A9D5}" type="presParOf" srcId="{EDCE331C-F9D3-3546-9047-C880330D7893}" destId="{F96966FD-A8DD-E744-98DA-38750E88D175}" srcOrd="0" destOrd="0" presId="urn:microsoft.com/office/officeart/2009/3/layout/StepUpProcess"/>
    <dgm:cxn modelId="{5ED7EA1A-9A5F-E047-846C-1CCB5286AC07}" type="presParOf" srcId="{BEF31867-651F-7A48-95B3-14EB79592DC7}" destId="{06785F48-5A6C-4D4F-B85B-D3AA69B93E7F}" srcOrd="6" destOrd="0" presId="urn:microsoft.com/office/officeart/2009/3/layout/StepUpProcess"/>
    <dgm:cxn modelId="{A9484A25-B354-2147-9532-E1BA81782BCB}" type="presParOf" srcId="{06785F48-5A6C-4D4F-B85B-D3AA69B93E7F}" destId="{076CE71D-AE38-CB47-9603-4A6D106004DD}" srcOrd="0" destOrd="0" presId="urn:microsoft.com/office/officeart/2009/3/layout/StepUpProcess"/>
    <dgm:cxn modelId="{B6DC2F20-C92B-FB4F-809C-D8F00D061165}" type="presParOf" srcId="{06785F48-5A6C-4D4F-B85B-D3AA69B93E7F}" destId="{04CDB3CE-1ABC-F040-9322-60A490A183BD}" srcOrd="1" destOrd="0" presId="urn:microsoft.com/office/officeart/2009/3/layout/StepUpProcess"/>
  </dgm:cxnLst>
  <dgm:bg>
    <a:noFill/>
  </dgm:bg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096965-CD74-F345-A3BF-F702317323DE}">
      <dsp:nvSpPr>
        <dsp:cNvPr id="0" name=""/>
        <dsp:cNvSpPr/>
      </dsp:nvSpPr>
      <dsp:spPr>
        <a:xfrm rot="5400000">
          <a:off x="297937" y="1381984"/>
          <a:ext cx="890686" cy="1482082"/>
        </a:xfrm>
        <a:prstGeom prst="corner">
          <a:avLst>
            <a:gd name="adj1" fmla="val 16120"/>
            <a:gd name="adj2" fmla="val 161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9DC7C7-7C10-DD43-BCE1-46C93D5F3121}">
      <dsp:nvSpPr>
        <dsp:cNvPr id="0" name=""/>
        <dsp:cNvSpPr/>
      </dsp:nvSpPr>
      <dsp:spPr>
        <a:xfrm>
          <a:off x="8859" y="1186441"/>
          <a:ext cx="1338032" cy="4840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100" kern="1200" dirty="0"/>
            <a:t>Nominal</a:t>
          </a:r>
        </a:p>
      </dsp:txBody>
      <dsp:txXfrm>
        <a:off x="8859" y="1186441"/>
        <a:ext cx="1338032" cy="484087"/>
      </dsp:txXfrm>
    </dsp:sp>
    <dsp:sp modelId="{AC700CC1-FCF0-D448-B6A4-BF96226D10D6}">
      <dsp:nvSpPr>
        <dsp:cNvPr id="0" name=""/>
        <dsp:cNvSpPr/>
      </dsp:nvSpPr>
      <dsp:spPr>
        <a:xfrm>
          <a:off x="1234833" y="1272872"/>
          <a:ext cx="252458" cy="252458"/>
        </a:xfrm>
        <a:prstGeom prst="triangle">
          <a:avLst>
            <a:gd name="adj" fmla="val 1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E518CE-5CA3-7F4E-83CD-CA19DB892EFC}">
      <dsp:nvSpPr>
        <dsp:cNvPr id="0" name=""/>
        <dsp:cNvSpPr/>
      </dsp:nvSpPr>
      <dsp:spPr>
        <a:xfrm rot="5400000">
          <a:off x="1935950" y="976656"/>
          <a:ext cx="890686" cy="1482082"/>
        </a:xfrm>
        <a:prstGeom prst="corner">
          <a:avLst>
            <a:gd name="adj1" fmla="val 16120"/>
            <a:gd name="adj2" fmla="val 161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A13903-90A1-1242-9791-35F63D189204}">
      <dsp:nvSpPr>
        <dsp:cNvPr id="0" name=""/>
        <dsp:cNvSpPr/>
      </dsp:nvSpPr>
      <dsp:spPr>
        <a:xfrm>
          <a:off x="1676952" y="847873"/>
          <a:ext cx="1338032" cy="11728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100" kern="1200" dirty="0"/>
            <a:t>Ordinal</a:t>
          </a:r>
        </a:p>
      </dsp:txBody>
      <dsp:txXfrm>
        <a:off x="1676952" y="847873"/>
        <a:ext cx="1338032" cy="1172864"/>
      </dsp:txXfrm>
    </dsp:sp>
    <dsp:sp modelId="{7D9F7401-EA8D-2D47-9E5B-B0DF0FD3BDFF}">
      <dsp:nvSpPr>
        <dsp:cNvPr id="0" name=""/>
        <dsp:cNvSpPr/>
      </dsp:nvSpPr>
      <dsp:spPr>
        <a:xfrm>
          <a:off x="2872846" y="867544"/>
          <a:ext cx="252458" cy="252458"/>
        </a:xfrm>
        <a:prstGeom prst="triangle">
          <a:avLst>
            <a:gd name="adj" fmla="val 1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BFBDC5-935C-5040-AE70-833F9796825A}">
      <dsp:nvSpPr>
        <dsp:cNvPr id="0" name=""/>
        <dsp:cNvSpPr/>
      </dsp:nvSpPr>
      <dsp:spPr>
        <a:xfrm rot="5400000">
          <a:off x="3573964" y="571328"/>
          <a:ext cx="890686" cy="1482082"/>
        </a:xfrm>
        <a:prstGeom prst="corner">
          <a:avLst>
            <a:gd name="adj1" fmla="val 16120"/>
            <a:gd name="adj2" fmla="val 161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863CB0-4EAD-4F43-B6CC-59861E53CBB0}">
      <dsp:nvSpPr>
        <dsp:cNvPr id="0" name=""/>
        <dsp:cNvSpPr/>
      </dsp:nvSpPr>
      <dsp:spPr>
        <a:xfrm>
          <a:off x="3304943" y="434886"/>
          <a:ext cx="1338032" cy="11728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100" kern="1200" dirty="0"/>
            <a:t>Intervall</a:t>
          </a:r>
        </a:p>
      </dsp:txBody>
      <dsp:txXfrm>
        <a:off x="3304943" y="434886"/>
        <a:ext cx="1338032" cy="1172864"/>
      </dsp:txXfrm>
    </dsp:sp>
    <dsp:sp modelId="{46AA320C-3BA1-764D-813C-941C98247E8F}">
      <dsp:nvSpPr>
        <dsp:cNvPr id="0" name=""/>
        <dsp:cNvSpPr/>
      </dsp:nvSpPr>
      <dsp:spPr>
        <a:xfrm>
          <a:off x="4510860" y="462216"/>
          <a:ext cx="252458" cy="252458"/>
        </a:xfrm>
        <a:prstGeom prst="triangle">
          <a:avLst>
            <a:gd name="adj" fmla="val 1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6CE71D-AE38-CB47-9603-4A6D106004DD}">
      <dsp:nvSpPr>
        <dsp:cNvPr id="0" name=""/>
        <dsp:cNvSpPr/>
      </dsp:nvSpPr>
      <dsp:spPr>
        <a:xfrm rot="5400000">
          <a:off x="5211977" y="166000"/>
          <a:ext cx="890686" cy="1482082"/>
        </a:xfrm>
        <a:prstGeom prst="corner">
          <a:avLst>
            <a:gd name="adj1" fmla="val 16120"/>
            <a:gd name="adj2" fmla="val 161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CDB3CE-1ABC-F040-9322-60A490A183BD}">
      <dsp:nvSpPr>
        <dsp:cNvPr id="0" name=""/>
        <dsp:cNvSpPr/>
      </dsp:nvSpPr>
      <dsp:spPr>
        <a:xfrm>
          <a:off x="5059580" y="0"/>
          <a:ext cx="1338032" cy="11728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tabLst>
              <a:tab pos="625475" algn="l"/>
            </a:tabLst>
          </a:pPr>
          <a:r>
            <a:rPr lang="de-DE" sz="2100" kern="1200" dirty="0"/>
            <a:t>Verhältnis</a:t>
          </a:r>
        </a:p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2100" kern="1200" dirty="0"/>
        </a:p>
      </dsp:txBody>
      <dsp:txXfrm>
        <a:off x="5059580" y="0"/>
        <a:ext cx="1338032" cy="11728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4BA57456-157A-C12A-2FEC-91B7B9EE491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9D46761-828E-1508-56BD-BAEADF34862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FF95820-84BB-3447-8286-60A51307E7F2}" type="datetimeFigureOut">
              <a:rPr lang="en-US" smtClean="0"/>
              <a:t>6/2/2025</a:t>
            </a:fld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D428A7E-6B0E-809C-73D1-4B5E2FF471A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89A5AA6-0C5B-430A-E0C4-C90B2F0A1CD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E476440-F66F-F947-8EFC-EA5202ACFD2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711763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FC08FC54-6AE4-6A4A-9756-823A0F1BE5A6}" type="datetimeFigureOut">
              <a:rPr lang="en-US" smtClean="0"/>
              <a:t>6/2/2025</a:t>
            </a:fld>
            <a:endParaRPr lang="en-US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de"/>
              <a:t>Textmasterformat durch Klicken bearbeiten</a:t>
            </a:r>
          </a:p>
          <a:p>
            <a:pPr lvl="1" rtl="0"/>
            <a:r>
              <a:rPr lang="de"/>
              <a:t>Zweite Ebene</a:t>
            </a:r>
          </a:p>
          <a:p>
            <a:pPr lvl="2" rtl="0"/>
            <a:r>
              <a:rPr lang="de"/>
              <a:t>Dritte Ebene</a:t>
            </a:r>
          </a:p>
          <a:p>
            <a:pPr lvl="3" rtl="0"/>
            <a:r>
              <a:rPr lang="de"/>
              <a:t>Vierte Ebene</a:t>
            </a:r>
          </a:p>
          <a:p>
            <a:pPr lvl="4" rtl="0"/>
            <a:r>
              <a:rPr lang="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B79E9EB-07EB-9D44-9F5A-AB1FBECCDD88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75874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250485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92792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17195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208401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850791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70249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ihandform 12">
            <a:extLst>
              <a:ext uri="{FF2B5EF4-FFF2-40B4-BE49-F238E27FC236}">
                <a16:creationId xmlns:a16="http://schemas.microsoft.com/office/drawing/2014/main" id="{76609C33-D605-6146-1378-F67C572F05C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304800 w 12192000"/>
              <a:gd name="connsiteY0" fmla="*/ 266701 h 6858000"/>
              <a:gd name="connsiteX1" fmla="*/ 304800 w 12192000"/>
              <a:gd name="connsiteY1" fmla="*/ 6591300 h 6858000"/>
              <a:gd name="connsiteX2" fmla="*/ 11887200 w 12192000"/>
              <a:gd name="connsiteY2" fmla="*/ 6591300 h 6858000"/>
              <a:gd name="connsiteX3" fmla="*/ 11887200 w 12192000"/>
              <a:gd name="connsiteY3" fmla="*/ 266701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304800" y="266701"/>
                </a:moveTo>
                <a:lnTo>
                  <a:pt x="304800" y="6591300"/>
                </a:lnTo>
                <a:lnTo>
                  <a:pt x="11887200" y="6591300"/>
                </a:lnTo>
                <a:lnTo>
                  <a:pt x="11887200" y="266701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dirty="0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42398E06-9E0E-BC81-DEB5-1DB2F8635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17320"/>
            <a:ext cx="10515600" cy="4023360"/>
          </a:xfrm>
        </p:spPr>
        <p:txBody>
          <a:bodyPr rtlCol="0" anchor="ctr"/>
          <a:lstStyle>
            <a:lvl1pPr algn="ctr">
              <a:defRPr sz="5400" spc="300" baseline="0"/>
            </a:lvl1pPr>
          </a:lstStyle>
          <a:p>
            <a:pPr rtl="0"/>
            <a:r>
              <a:rPr lang="de-DE"/>
              <a:t>Mastertitelformat bearbeiten</a:t>
            </a:r>
            <a:endParaRPr lang="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6044184"/>
            <a:ext cx="9144000" cy="356616"/>
          </a:xfrm>
        </p:spPr>
        <p:txBody>
          <a:bodyPr rtlCol="0"/>
          <a:lstStyle>
            <a:lvl1pPr marL="0" indent="0" algn="ctr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/>
              <a:t>Master-Untertitelformat bearbeiten</a:t>
            </a:r>
            <a:endParaRPr lang="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6DDC5B68-548C-395D-B9A9-EA694F6CB59F}"/>
              </a:ext>
            </a:extLst>
          </p:cNvPr>
          <p:cNvSpPr/>
          <p:nvPr userDrawn="1"/>
        </p:nvSpPr>
        <p:spPr>
          <a:xfrm>
            <a:off x="5891213" y="5628222"/>
            <a:ext cx="409575" cy="883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691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D12358-51D2-46B3-9BDE-DF29528B9454}" type="slidenum">
              <a:rPr lang="en-US" smtClean="0"/>
              <a:t>‹Nr.›</a:t>
            </a:fld>
            <a:endParaRPr lang="en-US" dirty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89BC2AC2-003C-AACD-1271-F2F8FBE8F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160" y="1097280"/>
            <a:ext cx="9820656" cy="914400"/>
          </a:xfrm>
        </p:spPr>
        <p:txBody>
          <a:bodyPr rtlCol="0" anchor="t" anchorCtr="0"/>
          <a:lstStyle>
            <a:lvl1pPr>
              <a:defRPr sz="3200"/>
            </a:lvl1pPr>
          </a:lstStyle>
          <a:p>
            <a:pPr rtl="0"/>
            <a:r>
              <a:rPr lang="de-DE"/>
              <a:t>Mastertitelformat bearbeiten</a:t>
            </a:r>
            <a:endParaRPr lang="de"/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DD758F50-A87C-F2A1-40E8-08F07081E9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80160" y="2377440"/>
            <a:ext cx="4572000" cy="3429000"/>
          </a:xfrm>
          <a:noFill/>
        </p:spPr>
        <p:txBody>
          <a:bodyPr lIns="0" tIns="0" rIns="0" bIns="0" rtlCol="0">
            <a:normAutofit/>
          </a:bodyPr>
          <a:lstStyle>
            <a:lvl1pPr marL="228600" indent="-228600">
              <a:lnSpc>
                <a:spcPct val="90000"/>
              </a:lnSpc>
              <a:spcBef>
                <a:spcPts val="1400"/>
              </a:spcBef>
              <a:buSzPct val="80000"/>
              <a:defRPr sz="1800" b="1"/>
            </a:lvl1pPr>
            <a:lvl2pPr marL="457200" indent="0">
              <a:lnSpc>
                <a:spcPct val="90000"/>
              </a:lnSpc>
              <a:spcBef>
                <a:spcPts val="1400"/>
              </a:spcBef>
              <a:buSzPct val="80000"/>
              <a:buNone/>
              <a:defRPr sz="1800"/>
            </a:lvl2pPr>
            <a:lvl3pPr marL="914400">
              <a:lnSpc>
                <a:spcPct val="90000"/>
              </a:lnSpc>
              <a:spcBef>
                <a:spcPts val="1400"/>
              </a:spcBef>
              <a:buSzPct val="80000"/>
              <a:defRPr sz="1800"/>
            </a:lvl3pPr>
            <a:lvl4pPr marL="914400" indent="0">
              <a:lnSpc>
                <a:spcPct val="90000"/>
              </a:lnSpc>
              <a:spcBef>
                <a:spcPts val="1400"/>
              </a:spcBef>
              <a:buSzPct val="80000"/>
              <a:buNone/>
              <a:defRPr sz="1800"/>
            </a:lvl4pPr>
            <a:lvl5pPr marL="1371600">
              <a:lnSpc>
                <a:spcPct val="90000"/>
              </a:lnSpc>
              <a:spcBef>
                <a:spcPts val="1400"/>
              </a:spcBef>
              <a:buSzPct val="80000"/>
              <a:defRPr sz="1800"/>
            </a:lvl5pPr>
          </a:lstStyle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"/>
          </a:p>
        </p:txBody>
      </p:sp>
      <p:sp>
        <p:nvSpPr>
          <p:cNvPr id="10" name="Inhaltsplatzhalter 3">
            <a:extLst>
              <a:ext uri="{FF2B5EF4-FFF2-40B4-BE49-F238E27FC236}">
                <a16:creationId xmlns:a16="http://schemas.microsoft.com/office/drawing/2014/main" id="{023B02AB-1DB6-AF79-E1B3-175C76BE57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27064" y="2377440"/>
            <a:ext cx="4645152" cy="3429000"/>
          </a:xfrm>
          <a:noFill/>
        </p:spPr>
        <p:txBody>
          <a:bodyPr lIns="0" tIns="0" rIns="0" bIns="0" rtlCol="0">
            <a:normAutofit/>
          </a:bodyPr>
          <a:lstStyle>
            <a:lvl1pPr marL="457200">
              <a:spcBef>
                <a:spcPts val="1400"/>
              </a:spcBef>
              <a:buSzPct val="80000"/>
              <a:defRPr sz="1800"/>
            </a:lvl1pPr>
            <a:lvl2pPr marL="914400">
              <a:buSzPct val="80000"/>
              <a:defRPr sz="1800"/>
            </a:lvl2pPr>
            <a:lvl3pPr marL="1371600">
              <a:buSzPct val="80000"/>
              <a:defRPr sz="1800"/>
            </a:lvl3pPr>
            <a:lvl4pPr marL="1828800">
              <a:buSzPct val="80000"/>
              <a:defRPr sz="1800"/>
            </a:lvl4pPr>
            <a:lvl5pPr marL="2286000">
              <a:buSzPct val="80000"/>
              <a:defRPr sz="1800"/>
            </a:lvl5pPr>
          </a:lstStyle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"/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C2041A78-2CBE-4D73-EF5D-E65139C79DC2}"/>
              </a:ext>
            </a:extLst>
          </p:cNvPr>
          <p:cNvCxnSpPr>
            <a:cxnSpLocks/>
          </p:cNvCxnSpPr>
          <p:nvPr userDrawn="1"/>
        </p:nvCxnSpPr>
        <p:spPr>
          <a:xfrm>
            <a:off x="1295400" y="822960"/>
            <a:ext cx="411480" cy="0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2424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D12358-51D2-46B3-9BDE-DF29528B9454}" type="slidenum">
              <a:rPr lang="en-US" smtClean="0"/>
              <a:t>‹Nr.›</a:t>
            </a:fld>
            <a:endParaRPr lang="en-US" dirty="0"/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A659BA83-0C6E-2A70-AED3-E386CABE6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160" y="1097280"/>
            <a:ext cx="9601200" cy="914400"/>
          </a:xfrm>
        </p:spPr>
        <p:txBody>
          <a:bodyPr rtlCol="0" anchor="t" anchorCtr="0"/>
          <a:lstStyle>
            <a:lvl1pPr>
              <a:defRPr sz="3200"/>
            </a:lvl1pPr>
          </a:lstStyle>
          <a:p>
            <a:pPr rtl="0"/>
            <a:r>
              <a:rPr lang="de-DE"/>
              <a:t>Mastertitelformat bearbeiten</a:t>
            </a:r>
            <a:endParaRPr lang="de"/>
          </a:p>
        </p:txBody>
      </p:sp>
      <p:sp>
        <p:nvSpPr>
          <p:cNvPr id="8" name="Tabellenplatzhalter 7">
            <a:extLst>
              <a:ext uri="{FF2B5EF4-FFF2-40B4-BE49-F238E27FC236}">
                <a16:creationId xmlns:a16="http://schemas.microsoft.com/office/drawing/2014/main" id="{0CEAFE70-86D3-8690-31CA-F9A1FBA494D0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1280160" y="2377440"/>
            <a:ext cx="9619488" cy="3429000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r>
              <a:rPr lang="de-DE"/>
              <a:t>Tabelle durch Klicken auf Symbol hinzufügen</a:t>
            </a:r>
            <a:endParaRPr lang="en-US" dirty="0"/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5D612406-06E6-DCE4-7F2F-D98836A802A6}"/>
              </a:ext>
            </a:extLst>
          </p:cNvPr>
          <p:cNvCxnSpPr>
            <a:cxnSpLocks/>
          </p:cNvCxnSpPr>
          <p:nvPr userDrawn="1"/>
        </p:nvCxnSpPr>
        <p:spPr>
          <a:xfrm>
            <a:off x="1295400" y="822960"/>
            <a:ext cx="411480" cy="0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58893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 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160" y="1097280"/>
            <a:ext cx="9821955" cy="914400"/>
          </a:xfrm>
        </p:spPr>
        <p:txBody>
          <a:bodyPr rtlCol="0" anchor="t" anchorCtr="0"/>
          <a:lstStyle>
            <a:lvl1pPr>
              <a:defRPr sz="3200"/>
            </a:lvl1pPr>
          </a:lstStyle>
          <a:p>
            <a:pPr rtl="0"/>
            <a:r>
              <a:rPr lang="de-DE"/>
              <a:t>Mastertitelformat bearbeiten</a:t>
            </a:r>
            <a:endParaRPr lang="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C813049-5F46-053E-6279-8183259649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80160" y="2377440"/>
            <a:ext cx="4663440" cy="3566160"/>
          </a:xfrm>
          <a:solidFill>
            <a:schemeClr val="accent4"/>
          </a:solidFill>
        </p:spPr>
        <p:txBody>
          <a:bodyPr lIns="365760" tIns="365760" rIns="365760" bIns="365760" rtlCol="0">
            <a:normAutofit/>
          </a:bodyPr>
          <a:lstStyle>
            <a:lvl1pPr marL="457200">
              <a:spcBef>
                <a:spcPts val="1400"/>
              </a:spcBef>
              <a:buClr>
                <a:schemeClr val="tx1"/>
              </a:buClr>
              <a:buSzPct val="80000"/>
              <a:defRPr sz="1800"/>
            </a:lvl1pPr>
            <a:lvl2pPr marL="914400">
              <a:buClr>
                <a:schemeClr val="tx1"/>
              </a:buClr>
              <a:buSzPct val="80000"/>
              <a:defRPr sz="1600"/>
            </a:lvl2pPr>
            <a:lvl3pPr marL="1371600">
              <a:buClr>
                <a:schemeClr val="tx1"/>
              </a:buClr>
              <a:buSzPct val="80000"/>
              <a:defRPr sz="1400"/>
            </a:lvl3pPr>
            <a:lvl4pPr marL="1828800">
              <a:buClr>
                <a:schemeClr val="tx1"/>
              </a:buClr>
              <a:buSzPct val="80000"/>
              <a:defRPr sz="1200"/>
            </a:lvl4pPr>
            <a:lvl5pPr marL="2286000">
              <a:buClr>
                <a:schemeClr val="tx1"/>
              </a:buClr>
              <a:buSzPct val="80000"/>
              <a:defRPr sz="1100"/>
            </a:lvl5pPr>
          </a:lstStyle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2DFB03A-367B-9ADA-8071-E22871EC11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9360" y="2377440"/>
            <a:ext cx="4663440" cy="3566160"/>
          </a:xfrm>
          <a:solidFill>
            <a:schemeClr val="accent4"/>
          </a:solidFill>
        </p:spPr>
        <p:txBody>
          <a:bodyPr lIns="365760" tIns="365760" rIns="365760" bIns="365760" rtlCol="0">
            <a:normAutofit/>
          </a:bodyPr>
          <a:lstStyle>
            <a:lvl1pPr marL="457200">
              <a:spcBef>
                <a:spcPts val="1400"/>
              </a:spcBef>
              <a:buClr>
                <a:schemeClr val="tx1"/>
              </a:buClr>
              <a:buSzPct val="80000"/>
              <a:defRPr sz="1800" cap="all" baseline="0"/>
            </a:lvl1pPr>
            <a:lvl2pPr marL="914400">
              <a:buClr>
                <a:schemeClr val="tx1"/>
              </a:buClr>
              <a:buSzPct val="80000"/>
              <a:defRPr sz="1600"/>
            </a:lvl2pPr>
            <a:lvl3pPr marL="1371600">
              <a:buClr>
                <a:schemeClr val="tx1"/>
              </a:buClr>
              <a:buSzPct val="80000"/>
              <a:defRPr sz="1400"/>
            </a:lvl3pPr>
            <a:lvl4pPr marL="1828800">
              <a:buClr>
                <a:schemeClr val="tx1"/>
              </a:buClr>
              <a:buSzPct val="80000"/>
              <a:defRPr sz="1200"/>
            </a:lvl4pPr>
            <a:lvl5pPr marL="2286000">
              <a:buClr>
                <a:schemeClr val="tx1"/>
              </a:buClr>
              <a:buSzPct val="80000"/>
              <a:defRPr sz="1100"/>
            </a:lvl5pPr>
          </a:lstStyle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D12358-51D2-46B3-9BDE-DF29528B9454}" type="slidenum">
              <a:rPr lang="en-US" smtClean="0"/>
              <a:t>‹Nr.›</a:t>
            </a:fld>
            <a:endParaRPr lang="en-US" dirty="0"/>
          </a:p>
        </p:txBody>
      </p:sp>
      <p:cxnSp>
        <p:nvCxnSpPr>
          <p:cNvPr id="8" name="Gerader Verbinder 7">
            <a:extLst>
              <a:ext uri="{FF2B5EF4-FFF2-40B4-BE49-F238E27FC236}">
                <a16:creationId xmlns:a16="http://schemas.microsoft.com/office/drawing/2014/main" id="{941554B7-BB36-76F6-DD79-11088AA69E82}"/>
              </a:ext>
            </a:extLst>
          </p:cNvPr>
          <p:cNvCxnSpPr>
            <a:cxnSpLocks/>
          </p:cNvCxnSpPr>
          <p:nvPr userDrawn="1"/>
        </p:nvCxnSpPr>
        <p:spPr>
          <a:xfrm>
            <a:off x="1295400" y="822960"/>
            <a:ext cx="411480" cy="0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3396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chlussbemerku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>
            <a:extLst>
              <a:ext uri="{FF2B5EF4-FFF2-40B4-BE49-F238E27FC236}">
                <a16:creationId xmlns:a16="http://schemas.microsoft.com/office/drawing/2014/main" id="{ABAFD431-F46D-3701-6A51-738ADAF3A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163824"/>
            <a:ext cx="10515600" cy="2322576"/>
          </a:xfrm>
          <a:prstGeom prst="rect">
            <a:avLst/>
          </a:prstGeom>
          <a:noFill/>
        </p:spPr>
        <p:txBody>
          <a:bodyPr wrap="square" bIns="0" rtlCol="0" anchor="ctr">
            <a:noAutofit/>
          </a:bodyPr>
          <a:lstStyle>
            <a:lvl1pPr algn="ctr">
              <a:defRPr sz="5400"/>
            </a:lvl1pPr>
          </a:lstStyle>
          <a:p>
            <a:pPr rtl="0"/>
            <a:r>
              <a:rPr lang="de-DE"/>
              <a:t>Mastertitelformat bearbeiten</a:t>
            </a:r>
            <a:endParaRPr lang="de"/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CAFD788D-D699-2BA7-3637-AA3B48C090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53000" y="548640"/>
            <a:ext cx="2286000" cy="2286000"/>
          </a:xfrm>
          <a:prstGeom prst="ellipse">
            <a:avLst/>
          </a:prstGeom>
        </p:spPr>
        <p:txBody>
          <a:bodyPr rtlCol="0" anchor="t"/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pPr rtl="0"/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7808A0C0-A02B-D1C7-6DE5-CA25624AD09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72768" y="6044184"/>
            <a:ext cx="9116568" cy="365760"/>
          </a:xfrm>
        </p:spPr>
        <p:txBody>
          <a:bodyPr rtlCol="0" anchor="t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400" cap="all" baseline="0"/>
            </a:lvl1pPr>
          </a:lstStyle>
          <a:p>
            <a:pPr lvl="0" rtl="0"/>
            <a:r>
              <a:rPr lang="de-DE"/>
              <a:t>Mastertextformat bearbeiten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7ECE7D81-1954-1B1F-C0AC-21C85AFD3C1E}"/>
              </a:ext>
            </a:extLst>
          </p:cNvPr>
          <p:cNvSpPr/>
          <p:nvPr userDrawn="1"/>
        </p:nvSpPr>
        <p:spPr>
          <a:xfrm>
            <a:off x="5891213" y="5628222"/>
            <a:ext cx="409575" cy="883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110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mit 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ihandform: Form 4">
            <a:extLst>
              <a:ext uri="{FF2B5EF4-FFF2-40B4-BE49-F238E27FC236}">
                <a16:creationId xmlns:a16="http://schemas.microsoft.com/office/drawing/2014/main" id="{F738F023-8BDF-71DB-D6AB-776F7C6413B2}"/>
              </a:ext>
            </a:extLst>
          </p:cNvPr>
          <p:cNvSpPr/>
          <p:nvPr userDrawn="1"/>
        </p:nvSpPr>
        <p:spPr>
          <a:xfrm>
            <a:off x="861060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3581400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  <a:gd name="connsiteX4" fmla="*/ 0 w 3581400"/>
              <a:gd name="connsiteY4" fmla="*/ 6172201 h 6858000"/>
              <a:gd name="connsiteX5" fmla="*/ 2971800 w 3581400"/>
              <a:gd name="connsiteY5" fmla="*/ 6172201 h 6858000"/>
              <a:gd name="connsiteX6" fmla="*/ 2971800 w 3581400"/>
              <a:gd name="connsiteY6" fmla="*/ 685800 h 6858000"/>
              <a:gd name="connsiteX7" fmla="*/ 0 w 3581400"/>
              <a:gd name="connsiteY7" fmla="*/ 6858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3581400" y="0"/>
                </a:lnTo>
                <a:lnTo>
                  <a:pt x="3581400" y="6858000"/>
                </a:lnTo>
                <a:lnTo>
                  <a:pt x="0" y="6858000"/>
                </a:lnTo>
                <a:lnTo>
                  <a:pt x="0" y="6172201"/>
                </a:lnTo>
                <a:lnTo>
                  <a:pt x="2971800" y="6172201"/>
                </a:lnTo>
                <a:lnTo>
                  <a:pt x="2971800" y="685800"/>
                </a:lnTo>
                <a:lnTo>
                  <a:pt x="0" y="6858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dirty="0"/>
          </a:p>
        </p:txBody>
      </p:sp>
      <p:sp>
        <p:nvSpPr>
          <p:cNvPr id="2" name="Titel 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160" y="1097280"/>
            <a:ext cx="4114800" cy="2286000"/>
          </a:xfrm>
        </p:spPr>
        <p:txBody>
          <a:bodyPr rtlCol="0"/>
          <a:lstStyle>
            <a:lvl1pPr>
              <a:defRPr sz="3200" spc="300" baseline="0"/>
            </a:lvl1pPr>
          </a:lstStyle>
          <a:p>
            <a:pPr rtl="0"/>
            <a:r>
              <a:rPr lang="de-DE"/>
              <a:t>Mastertitelformat bearbeiten</a:t>
            </a:r>
            <a:endParaRPr lang="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0160" y="3566160"/>
            <a:ext cx="4114800" cy="2651760"/>
          </a:xfrm>
        </p:spPr>
        <p:txBody>
          <a:bodyPr rtlCol="0">
            <a:normAutofit/>
          </a:bodyPr>
          <a:lstStyle>
            <a:lvl1pPr marL="457200" indent="-457200">
              <a:lnSpc>
                <a:spcPct val="100000"/>
              </a:lnSpc>
              <a:spcBef>
                <a:spcPts val="1400"/>
              </a:spcBef>
              <a:buClr>
                <a:schemeClr val="accent1"/>
              </a:buClr>
              <a:buFont typeface="Courier New" panose="02070309020205020404" pitchFamily="49" charset="0"/>
              <a:buChar char="o"/>
              <a:defRPr sz="2400" cap="all" spc="0" baseline="0"/>
            </a:lvl1pPr>
            <a:lvl2pPr marL="914400">
              <a:defRPr spc="0" baseline="0"/>
            </a:lvl2pPr>
            <a:lvl3pPr marL="1371600">
              <a:defRPr spc="0" baseline="0"/>
            </a:lvl3pPr>
            <a:lvl4pPr marL="1828800">
              <a:defRPr spc="0" baseline="0"/>
            </a:lvl4pPr>
            <a:lvl5pPr marL="2286000">
              <a:defRPr spc="0" baseline="0"/>
            </a:lvl5pPr>
          </a:lstStyle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"/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90AD0F96-99DE-C9D9-569E-AE6FC6307E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87568" y="1435608"/>
            <a:ext cx="5897880" cy="3977640"/>
          </a:xfrm>
          <a:noFill/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969BB099-33E8-8B24-7E54-70E7457A1C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75DF2D63-3FF5-D547-96B9-BE9CCD1ABA58}" type="slidenum">
              <a:rPr lang="en-US" smtClean="0"/>
              <a:t>‹Nr.›</a:t>
            </a:fld>
            <a:endParaRPr lang="en-US" dirty="0"/>
          </a:p>
        </p:txBody>
      </p: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323EB7E3-3953-BAB4-1B15-383082C6C31E}"/>
              </a:ext>
            </a:extLst>
          </p:cNvPr>
          <p:cNvCxnSpPr>
            <a:cxnSpLocks/>
          </p:cNvCxnSpPr>
          <p:nvPr userDrawn="1"/>
        </p:nvCxnSpPr>
        <p:spPr>
          <a:xfrm>
            <a:off x="1295400" y="822960"/>
            <a:ext cx="411480" cy="0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6816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Untertitel +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772C41-A024-2F33-1F04-21E003FA72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2697480"/>
            <a:ext cx="10515600" cy="2606040"/>
          </a:xfrm>
        </p:spPr>
        <p:txBody>
          <a:bodyPr rtlCol="0" anchor="ctr">
            <a:normAutofit/>
          </a:bodyPr>
          <a:lstStyle>
            <a:lvl1pPr algn="ctr">
              <a:defRPr sz="5400"/>
            </a:lvl1pPr>
          </a:lstStyle>
          <a:p>
            <a:pPr rtl="0"/>
            <a:r>
              <a:rPr lang="de-DE"/>
              <a:t>Mastertitelformat bearbeiten</a:t>
            </a:r>
            <a:endParaRPr lang="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73BC2DF-9C2A-052C-AD2C-0A8ABAA503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6044184"/>
            <a:ext cx="10515600" cy="457200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/>
              <a:t>Master-Untertitelformat bearbeiten</a:t>
            </a:r>
            <a:endParaRPr lang="de"/>
          </a:p>
        </p:txBody>
      </p:sp>
      <p:sp>
        <p:nvSpPr>
          <p:cNvPr id="7" name="Bildplatzhalter 7">
            <a:extLst>
              <a:ext uri="{FF2B5EF4-FFF2-40B4-BE49-F238E27FC236}">
                <a16:creationId xmlns:a16="http://schemas.microsoft.com/office/drawing/2014/main" id="{AA872EE9-FDFB-95A7-3547-DCAA0B51FE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88952" cy="2368296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103AD4F0-8C4C-FC68-2450-06419A6D0131}"/>
              </a:ext>
            </a:extLst>
          </p:cNvPr>
          <p:cNvSpPr/>
          <p:nvPr userDrawn="1"/>
        </p:nvSpPr>
        <p:spPr>
          <a:xfrm>
            <a:off x="5891213" y="5628222"/>
            <a:ext cx="409575" cy="883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159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ihandform 14">
            <a:extLst>
              <a:ext uri="{FF2B5EF4-FFF2-40B4-BE49-F238E27FC236}">
                <a16:creationId xmlns:a16="http://schemas.microsoft.com/office/drawing/2014/main" id="{A510974D-B222-2876-052D-21F0E075D288}"/>
              </a:ext>
            </a:extLst>
          </p:cNvPr>
          <p:cNvSpPr/>
          <p:nvPr userDrawn="1"/>
        </p:nvSpPr>
        <p:spPr>
          <a:xfrm>
            <a:off x="0" y="0"/>
            <a:ext cx="12192000" cy="4457700"/>
          </a:xfrm>
          <a:custGeom>
            <a:avLst/>
            <a:gdLst>
              <a:gd name="connsiteX0" fmla="*/ 0 w 12192000"/>
              <a:gd name="connsiteY0" fmla="*/ 0 h 4457700"/>
              <a:gd name="connsiteX1" fmla="*/ 12192000 w 12192000"/>
              <a:gd name="connsiteY1" fmla="*/ 0 h 4457700"/>
              <a:gd name="connsiteX2" fmla="*/ 12192000 w 12192000"/>
              <a:gd name="connsiteY2" fmla="*/ 4457700 h 4457700"/>
              <a:gd name="connsiteX3" fmla="*/ 11563350 w 12192000"/>
              <a:gd name="connsiteY3" fmla="*/ 4457700 h 4457700"/>
              <a:gd name="connsiteX4" fmla="*/ 11563350 w 12192000"/>
              <a:gd name="connsiteY4" fmla="*/ 685800 h 4457700"/>
              <a:gd name="connsiteX5" fmla="*/ 628650 w 12192000"/>
              <a:gd name="connsiteY5" fmla="*/ 685800 h 4457700"/>
              <a:gd name="connsiteX6" fmla="*/ 628650 w 12192000"/>
              <a:gd name="connsiteY6" fmla="*/ 4457700 h 4457700"/>
              <a:gd name="connsiteX7" fmla="*/ 0 w 12192000"/>
              <a:gd name="connsiteY7" fmla="*/ 4457700 h 445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4457700">
                <a:moveTo>
                  <a:pt x="0" y="0"/>
                </a:moveTo>
                <a:lnTo>
                  <a:pt x="12192000" y="0"/>
                </a:lnTo>
                <a:lnTo>
                  <a:pt x="12192000" y="4457700"/>
                </a:lnTo>
                <a:lnTo>
                  <a:pt x="11563350" y="4457700"/>
                </a:lnTo>
                <a:lnTo>
                  <a:pt x="11563350" y="685800"/>
                </a:lnTo>
                <a:lnTo>
                  <a:pt x="628650" y="685800"/>
                </a:lnTo>
                <a:lnTo>
                  <a:pt x="628650" y="4457700"/>
                </a:lnTo>
                <a:lnTo>
                  <a:pt x="0" y="44577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2772C41-A024-2F33-1F04-21E003FA72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8408" y="1143000"/>
            <a:ext cx="10241280" cy="2286000"/>
          </a:xfrm>
        </p:spPr>
        <p:txBody>
          <a:bodyPr rtlCol="0" anchor="b"/>
          <a:lstStyle>
            <a:lvl1pPr algn="ctr">
              <a:defRPr sz="5400"/>
            </a:lvl1pPr>
          </a:lstStyle>
          <a:p>
            <a:pPr rtl="0"/>
            <a:r>
              <a:rPr lang="de-DE"/>
              <a:t>Mastertitelformat bearbeiten</a:t>
            </a:r>
            <a:endParaRPr lang="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73BC2DF-9C2A-052C-AD2C-0A8ABAA503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75688" y="3803904"/>
            <a:ext cx="8046720" cy="914400"/>
          </a:xfrm>
        </p:spPr>
        <p:txBody>
          <a:bodyPr rtlCol="0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/>
              <a:t>Master-Untertitelformat bearbeiten</a:t>
            </a:r>
            <a:endParaRPr lang="de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8A1A471A-8A28-B00F-72E9-849D5E6B7257}"/>
              </a:ext>
            </a:extLst>
          </p:cNvPr>
          <p:cNvSpPr/>
          <p:nvPr userDrawn="1"/>
        </p:nvSpPr>
        <p:spPr>
          <a:xfrm>
            <a:off x="5891213" y="5628222"/>
            <a:ext cx="409575" cy="883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28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 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93BB82FF-5339-5456-4D30-0C2DA7907AAE}"/>
              </a:ext>
            </a:extLst>
          </p:cNvPr>
          <p:cNvSpPr/>
          <p:nvPr userDrawn="1"/>
        </p:nvSpPr>
        <p:spPr>
          <a:xfrm>
            <a:off x="0" y="0"/>
            <a:ext cx="356616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0096" y="1097280"/>
            <a:ext cx="6217920" cy="1828800"/>
          </a:xfrm>
        </p:spPr>
        <p:txBody>
          <a:bodyPr rtlCol="0"/>
          <a:lstStyle>
            <a:lvl1pPr>
              <a:defRPr sz="3200" spc="300"/>
            </a:lvl1pPr>
          </a:lstStyle>
          <a:p>
            <a:pPr rtl="0"/>
            <a:r>
              <a:rPr lang="de-DE"/>
              <a:t>Mastertitelformat bearbeiten</a:t>
            </a:r>
            <a:endParaRPr lang="de"/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2C39A257-2366-FF6B-67AD-9342B6B0B68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98448" y="1828800"/>
            <a:ext cx="3200400" cy="3200400"/>
          </a:xfrm>
          <a:prstGeom prst="ellipse">
            <a:avLst/>
          </a:prstGeom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0096" y="3429000"/>
            <a:ext cx="6217920" cy="2743200"/>
          </a:xfrm>
        </p:spPr>
        <p:txBody>
          <a:bodyPr rtlCol="0">
            <a:normAutofit/>
          </a:bodyPr>
          <a:lstStyle>
            <a:lvl1pPr marL="457200">
              <a:spcBef>
                <a:spcPts val="1400"/>
              </a:spcBef>
              <a:buSzPct val="80000"/>
              <a:defRPr cap="all" spc="0" baseline="0"/>
            </a:lvl1pPr>
            <a:lvl2pPr marL="914400">
              <a:buSzPct val="80000"/>
              <a:defRPr spc="0" baseline="0"/>
            </a:lvl2pPr>
            <a:lvl3pPr marL="1371600">
              <a:buSzPct val="80000"/>
              <a:defRPr spc="0" baseline="0"/>
            </a:lvl3pPr>
            <a:lvl4pPr marL="1828800">
              <a:buSzPct val="80000"/>
              <a:defRPr spc="0" baseline="0"/>
            </a:lvl4pPr>
            <a:lvl5pPr marL="2286000">
              <a:buSzPct val="80000"/>
              <a:defRPr spc="0" baseline="0"/>
            </a:lvl5pPr>
          </a:lstStyle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17F99EA-AB5F-24F3-D971-2B9BDE3B4F3C}"/>
              </a:ext>
            </a:extLst>
          </p:cNvPr>
          <p:cNvSpPr txBox="1"/>
          <p:nvPr userDrawn="1"/>
        </p:nvSpPr>
        <p:spPr>
          <a:xfrm>
            <a:off x="641838" y="554794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endParaRPr lang="en-US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969BB099-33E8-8B24-7E54-70E7457A1C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75DF2D63-3FF5-D547-96B9-BE9CCD1ABA58}" type="slidenum">
              <a:rPr lang="en-US" smtClean="0"/>
              <a:t>‹Nr.›</a:t>
            </a:fld>
            <a:endParaRPr lang="en-US" dirty="0"/>
          </a:p>
        </p:txBody>
      </p:sp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ADA4A755-28B6-5A01-94AB-C3CCC4368885}"/>
              </a:ext>
            </a:extLst>
          </p:cNvPr>
          <p:cNvCxnSpPr>
            <a:cxnSpLocks/>
          </p:cNvCxnSpPr>
          <p:nvPr userDrawn="1"/>
        </p:nvCxnSpPr>
        <p:spPr>
          <a:xfrm>
            <a:off x="5340096" y="822960"/>
            <a:ext cx="411480" cy="0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1339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Bil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>
            <a:extLst>
              <a:ext uri="{FF2B5EF4-FFF2-40B4-BE49-F238E27FC236}">
                <a16:creationId xmlns:a16="http://schemas.microsoft.com/office/drawing/2014/main" id="{E592AF4F-2F83-7005-B3AC-6FCC7FB1914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24000" y="1481328"/>
            <a:ext cx="9144000" cy="3895344"/>
          </a:xfrm>
          <a:solidFill>
            <a:schemeClr val="bg1"/>
          </a:solidFill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076C4EAC-BBDE-1963-BD72-3BD2A47DC5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4248" y="1920240"/>
            <a:ext cx="8229600" cy="3017520"/>
          </a:xfrm>
        </p:spPr>
        <p:txBody>
          <a:bodyPr rtlCol="0" anchor="ctr"/>
          <a:lstStyle>
            <a:lvl1pPr algn="ctr">
              <a:defRPr sz="5400"/>
            </a:lvl1pPr>
          </a:lstStyle>
          <a:p>
            <a:pPr rtl="0"/>
            <a:r>
              <a:rPr lang="de-DE"/>
              <a:t>Mastertitelformat bearbeiten</a:t>
            </a:r>
            <a:endParaRPr lang="de"/>
          </a:p>
        </p:txBody>
      </p:sp>
    </p:spTree>
    <p:extLst>
      <p:ext uri="{BB962C8B-B14F-4D97-AF65-F5344CB8AC3E}">
        <p14:creationId xmlns:p14="http://schemas.microsoft.com/office/powerpoint/2010/main" val="2415483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+ Bil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CCBCF04C-49F6-66E8-41A0-B3C371944EA1}"/>
              </a:ext>
            </a:extLst>
          </p:cNvPr>
          <p:cNvSpPr/>
          <p:nvPr userDrawn="1"/>
        </p:nvSpPr>
        <p:spPr>
          <a:xfrm>
            <a:off x="6705600" y="0"/>
            <a:ext cx="54864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160" y="3931920"/>
            <a:ext cx="5029200" cy="1828800"/>
          </a:xfrm>
        </p:spPr>
        <p:txBody>
          <a:bodyPr rtlCol="0" anchor="b" anchorCtr="0"/>
          <a:lstStyle>
            <a:lvl1pPr>
              <a:defRPr sz="3200"/>
            </a:lvl1pPr>
          </a:lstStyle>
          <a:p>
            <a:pPr rtl="0"/>
            <a:r>
              <a:rPr lang="de-DE"/>
              <a:t>Mastertitelformat bearbeiten</a:t>
            </a:r>
            <a:endParaRPr lang="de"/>
          </a:p>
        </p:txBody>
      </p:sp>
      <p:sp>
        <p:nvSpPr>
          <p:cNvPr id="9" name="Bildplatzhalter 7">
            <a:extLst>
              <a:ext uri="{FF2B5EF4-FFF2-40B4-BE49-F238E27FC236}">
                <a16:creationId xmlns:a16="http://schemas.microsoft.com/office/drawing/2014/main" id="{DDE351D0-FB9C-3473-AF28-52927741728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80160" y="548640"/>
            <a:ext cx="3017520" cy="3017520"/>
          </a:xfrm>
          <a:prstGeom prst="ellipse">
            <a:avLst/>
          </a:prstGeom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C813049-5F46-053E-6279-8183259649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05472" y="731520"/>
            <a:ext cx="4306824" cy="5394960"/>
          </a:xfrm>
        </p:spPr>
        <p:txBody>
          <a:bodyPr rtlCol="0" anchor="b">
            <a:normAutofit/>
          </a:bodyPr>
          <a:lstStyle>
            <a:lvl1pPr marL="457200">
              <a:spcBef>
                <a:spcPts val="1400"/>
              </a:spcBef>
              <a:buClr>
                <a:schemeClr val="tx1"/>
              </a:buClr>
              <a:buSzPct val="80000"/>
              <a:defRPr cap="all" baseline="0"/>
            </a:lvl1pPr>
            <a:lvl2pPr marL="914400">
              <a:buClr>
                <a:schemeClr val="tx1"/>
              </a:buClr>
              <a:buSzPct val="80000"/>
              <a:defRPr/>
            </a:lvl2pPr>
            <a:lvl3pPr marL="1371600">
              <a:buClr>
                <a:schemeClr val="tx1"/>
              </a:buClr>
              <a:buSzPct val="80000"/>
              <a:defRPr/>
            </a:lvl3pPr>
            <a:lvl4pPr marL="1828800">
              <a:buClr>
                <a:schemeClr val="tx1"/>
              </a:buClr>
              <a:buSzPct val="80000"/>
              <a:defRPr/>
            </a:lvl4pPr>
            <a:lvl5pPr marL="2286000">
              <a:buClr>
                <a:schemeClr val="tx1"/>
              </a:buClr>
              <a:buSzPct val="80000"/>
              <a:defRPr/>
            </a:lvl5pPr>
          </a:lstStyle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D12358-51D2-46B3-9BDE-DF29528B9454}" type="slidenum">
              <a:rPr lang="en-US" smtClean="0"/>
              <a:t>‹Nr.›</a:t>
            </a:fld>
            <a:endParaRPr lang="en-US" dirty="0"/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C1171EC5-29BE-C106-1E9B-0CBDB598A131}"/>
              </a:ext>
            </a:extLst>
          </p:cNvPr>
          <p:cNvCxnSpPr>
            <a:cxnSpLocks/>
          </p:cNvCxnSpPr>
          <p:nvPr userDrawn="1"/>
        </p:nvCxnSpPr>
        <p:spPr>
          <a:xfrm>
            <a:off x="1298448" y="6111876"/>
            <a:ext cx="411480" cy="0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6214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 hell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160" y="1097280"/>
            <a:ext cx="9821955" cy="914400"/>
          </a:xfrm>
        </p:spPr>
        <p:txBody>
          <a:bodyPr rtlCol="0" anchor="t" anchorCtr="0"/>
          <a:lstStyle>
            <a:lvl1pPr>
              <a:defRPr sz="3200"/>
            </a:lvl1pPr>
          </a:lstStyle>
          <a:p>
            <a:pPr rtl="0"/>
            <a:r>
              <a:rPr lang="de-DE"/>
              <a:t>Mastertitelformat bearbeiten</a:t>
            </a:r>
            <a:endParaRPr lang="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C813049-5F46-053E-6279-8183259649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80160" y="2377440"/>
            <a:ext cx="4663440" cy="3566160"/>
          </a:xfrm>
          <a:solidFill>
            <a:schemeClr val="accent1">
              <a:lumMod val="20000"/>
              <a:lumOff val="80000"/>
            </a:schemeClr>
          </a:solidFill>
        </p:spPr>
        <p:txBody>
          <a:bodyPr lIns="365760" tIns="365760" rIns="365760" bIns="365760" rtlCol="0">
            <a:normAutofit/>
          </a:bodyPr>
          <a:lstStyle>
            <a:lvl1pPr marL="457200">
              <a:lnSpc>
                <a:spcPct val="90000"/>
              </a:lnSpc>
              <a:spcBef>
                <a:spcPts val="1400"/>
              </a:spcBef>
              <a:buClr>
                <a:schemeClr val="tx1"/>
              </a:buClr>
              <a:buSzPct val="80000"/>
              <a:defRPr sz="1800"/>
            </a:lvl1pPr>
            <a:lvl2pPr marL="914400">
              <a:lnSpc>
                <a:spcPct val="90000"/>
              </a:lnSpc>
              <a:buClr>
                <a:schemeClr val="tx1"/>
              </a:buClr>
              <a:buSzPct val="80000"/>
              <a:defRPr sz="1600"/>
            </a:lvl2pPr>
            <a:lvl3pPr marL="1371600">
              <a:lnSpc>
                <a:spcPct val="90000"/>
              </a:lnSpc>
              <a:buClr>
                <a:schemeClr val="tx1"/>
              </a:buClr>
              <a:buSzPct val="80000"/>
              <a:defRPr sz="1400"/>
            </a:lvl3pPr>
            <a:lvl4pPr marL="1828800">
              <a:lnSpc>
                <a:spcPct val="90000"/>
              </a:lnSpc>
              <a:buClr>
                <a:schemeClr val="tx1"/>
              </a:buClr>
              <a:buSzPct val="80000"/>
              <a:defRPr sz="1200"/>
            </a:lvl4pPr>
            <a:lvl5pPr marL="2286000">
              <a:lnSpc>
                <a:spcPct val="90000"/>
              </a:lnSpc>
              <a:buClr>
                <a:schemeClr val="tx1"/>
              </a:buClr>
              <a:buSzPct val="80000"/>
              <a:defRPr sz="1100"/>
            </a:lvl5pPr>
          </a:lstStyle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2DFB03A-367B-9ADA-8071-E22871EC11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9360" y="2377440"/>
            <a:ext cx="4663440" cy="3566160"/>
          </a:xfrm>
          <a:solidFill>
            <a:schemeClr val="accent1">
              <a:lumMod val="20000"/>
              <a:lumOff val="80000"/>
            </a:schemeClr>
          </a:solidFill>
        </p:spPr>
        <p:txBody>
          <a:bodyPr lIns="365760" tIns="365760" rIns="365760" bIns="365760" rtlCol="0">
            <a:normAutofit/>
          </a:bodyPr>
          <a:lstStyle>
            <a:lvl1pPr marL="457200">
              <a:lnSpc>
                <a:spcPct val="90000"/>
              </a:lnSpc>
              <a:spcBef>
                <a:spcPts val="1400"/>
              </a:spcBef>
              <a:buClr>
                <a:schemeClr val="tx1"/>
              </a:buClr>
              <a:buSzPct val="80000"/>
              <a:defRPr sz="1800"/>
            </a:lvl1pPr>
            <a:lvl2pPr marL="914400">
              <a:lnSpc>
                <a:spcPct val="90000"/>
              </a:lnSpc>
              <a:buClr>
                <a:schemeClr val="tx1"/>
              </a:buClr>
              <a:buSzPct val="80000"/>
              <a:defRPr sz="1600"/>
            </a:lvl2pPr>
            <a:lvl3pPr marL="1371600">
              <a:lnSpc>
                <a:spcPct val="90000"/>
              </a:lnSpc>
              <a:buClr>
                <a:schemeClr val="tx1"/>
              </a:buClr>
              <a:buSzPct val="80000"/>
              <a:defRPr sz="1400"/>
            </a:lvl3pPr>
            <a:lvl4pPr marL="1828800">
              <a:lnSpc>
                <a:spcPct val="90000"/>
              </a:lnSpc>
              <a:buClr>
                <a:schemeClr val="tx1"/>
              </a:buClr>
              <a:buSzPct val="80000"/>
              <a:defRPr sz="1200"/>
            </a:lvl4pPr>
            <a:lvl5pPr marL="2286000">
              <a:lnSpc>
                <a:spcPct val="90000"/>
              </a:lnSpc>
              <a:buClr>
                <a:schemeClr val="tx1"/>
              </a:buClr>
              <a:buSzPct val="80000"/>
              <a:defRPr sz="1100"/>
            </a:lvl5pPr>
          </a:lstStyle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D12358-51D2-46B3-9BDE-DF29528B9454}" type="slidenum">
              <a:rPr lang="en-US" smtClean="0"/>
              <a:t>‹Nr.›</a:t>
            </a:fld>
            <a:endParaRPr lang="en-US" dirty="0"/>
          </a:p>
        </p:txBody>
      </p:sp>
      <p:cxnSp>
        <p:nvCxnSpPr>
          <p:cNvPr id="8" name="Gerader Verbinder 7">
            <a:extLst>
              <a:ext uri="{FF2B5EF4-FFF2-40B4-BE49-F238E27FC236}">
                <a16:creationId xmlns:a16="http://schemas.microsoft.com/office/drawing/2014/main" id="{941554B7-BB36-76F6-DD79-11088AA69E82}"/>
              </a:ext>
            </a:extLst>
          </p:cNvPr>
          <p:cNvCxnSpPr>
            <a:cxnSpLocks/>
          </p:cNvCxnSpPr>
          <p:nvPr userDrawn="1"/>
        </p:nvCxnSpPr>
        <p:spPr>
          <a:xfrm>
            <a:off x="1295400" y="822960"/>
            <a:ext cx="411480" cy="0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8108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D12358-51D2-46B3-9BDE-DF29528B9454}" type="slidenum">
              <a:rPr lang="en-US" smtClean="0"/>
              <a:t>‹Nr.›</a:t>
            </a:fld>
            <a:endParaRPr lang="en-US" dirty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89BC2AC2-003C-AACD-1271-F2F8FBE8F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160" y="1097280"/>
            <a:ext cx="5029200" cy="1828800"/>
          </a:xfrm>
        </p:spPr>
        <p:txBody>
          <a:bodyPr rtlCol="0" anchor="t" anchorCtr="0"/>
          <a:lstStyle>
            <a:lvl1pPr>
              <a:defRPr sz="3200"/>
            </a:lvl1pPr>
          </a:lstStyle>
          <a:p>
            <a:pPr rtl="0"/>
            <a:r>
              <a:rPr lang="de-DE"/>
              <a:t>Mastertitelformat bearbeiten</a:t>
            </a:r>
            <a:endParaRPr lang="de"/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DD758F50-A87C-F2A1-40E8-08F07081E9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84848" y="1097280"/>
            <a:ext cx="4572000" cy="1828800"/>
          </a:xfrm>
          <a:noFill/>
        </p:spPr>
        <p:txBody>
          <a:bodyPr lIns="0" tIns="0" rIns="0" bIns="0" rtlCol="0">
            <a:normAutofit/>
          </a:bodyPr>
          <a:lstStyle>
            <a:lvl1pPr marL="457200">
              <a:spcBef>
                <a:spcPts val="1400"/>
              </a:spcBef>
              <a:buSzPct val="80000"/>
              <a:defRPr sz="1800"/>
            </a:lvl1pPr>
            <a:lvl2pPr marL="914400">
              <a:buSzPct val="80000"/>
              <a:defRPr sz="1600"/>
            </a:lvl2pPr>
            <a:lvl3pPr marL="1371600">
              <a:buSzPct val="80000"/>
              <a:defRPr sz="1400"/>
            </a:lvl3pPr>
            <a:lvl4pPr marL="1828800">
              <a:buSzPct val="80000"/>
              <a:defRPr sz="1200"/>
            </a:lvl4pPr>
            <a:lvl5pPr marL="2286000">
              <a:buSzPct val="80000"/>
              <a:defRPr sz="1100"/>
            </a:lvl5pPr>
          </a:lstStyle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"/>
          </a:p>
        </p:txBody>
      </p:sp>
      <p:sp>
        <p:nvSpPr>
          <p:cNvPr id="10" name="Inhaltsplatzhalter 3">
            <a:extLst>
              <a:ext uri="{FF2B5EF4-FFF2-40B4-BE49-F238E27FC236}">
                <a16:creationId xmlns:a16="http://schemas.microsoft.com/office/drawing/2014/main" id="{023B02AB-1DB6-AF79-E1B3-175C76BE57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80160" y="3172968"/>
            <a:ext cx="10076688" cy="3108960"/>
          </a:xfrm>
          <a:noFill/>
        </p:spPr>
        <p:txBody>
          <a:bodyPr lIns="0" tIns="0" rIns="0" bIns="0" rtlCol="0">
            <a:normAutofit/>
          </a:bodyPr>
          <a:lstStyle>
            <a:lvl1pPr marL="457200">
              <a:spcBef>
                <a:spcPts val="1400"/>
              </a:spcBef>
              <a:buSzPct val="80000"/>
              <a:defRPr sz="1800"/>
            </a:lvl1pPr>
            <a:lvl2pPr marL="914400">
              <a:buSzPct val="80000"/>
              <a:defRPr sz="1600"/>
            </a:lvl2pPr>
            <a:lvl3pPr marL="1371600">
              <a:buSzPct val="80000"/>
              <a:defRPr sz="1400"/>
            </a:lvl3pPr>
            <a:lvl4pPr marL="1828800">
              <a:buSzPct val="80000"/>
              <a:defRPr sz="1200"/>
            </a:lvl4pPr>
            <a:lvl5pPr marL="2286000">
              <a:buSzPct val="80000"/>
              <a:defRPr sz="1100"/>
            </a:lvl5pPr>
          </a:lstStyle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"/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C2041A78-2CBE-4D73-EF5D-E65139C79DC2}"/>
              </a:ext>
            </a:extLst>
          </p:cNvPr>
          <p:cNvCxnSpPr>
            <a:cxnSpLocks/>
          </p:cNvCxnSpPr>
          <p:nvPr userDrawn="1"/>
        </p:nvCxnSpPr>
        <p:spPr>
          <a:xfrm>
            <a:off x="1295400" y="822960"/>
            <a:ext cx="411480" cy="0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2774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609600"/>
            <a:ext cx="9821955" cy="12561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rtl="0"/>
            <a:r>
              <a:rPr lang="de"/>
              <a:t>TITELMASTERFORMAT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95400" y="1855945"/>
            <a:ext cx="9821955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de"/>
              <a:t>Textmasterformat durch Klicken bearbeiten</a:t>
            </a:r>
          </a:p>
          <a:p>
            <a:pPr lvl="1" rtl="0"/>
            <a:r>
              <a:rPr lang="de"/>
              <a:t>Zweite Ebene</a:t>
            </a:r>
          </a:p>
          <a:p>
            <a:pPr lvl="2" rtl="0"/>
            <a:r>
              <a:rPr lang="de"/>
              <a:t>Dritte Ebene</a:t>
            </a:r>
          </a:p>
          <a:p>
            <a:pPr lvl="3" rtl="0"/>
            <a:r>
              <a:rPr lang="de"/>
              <a:t>Vierte Ebene</a:t>
            </a:r>
          </a:p>
          <a:p>
            <a:pPr lvl="4" rtl="0"/>
            <a:r>
              <a:rPr lang="de"/>
              <a:t>Fünfte Ebene</a:t>
            </a:r>
          </a:p>
        </p:txBody>
      </p:sp>
      <p:sp>
        <p:nvSpPr>
          <p:cNvPr id="21" name="Foliennummernplatzhalter 20">
            <a:extLst>
              <a:ext uri="{FF2B5EF4-FFF2-40B4-BE49-F238E27FC236}">
                <a16:creationId xmlns:a16="http://schemas.microsoft.com/office/drawing/2014/main" id="{78A08F60-CEF1-832D-D403-282EA76CBE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20624" y="6019801"/>
            <a:ext cx="457200" cy="1841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 cap="all" spc="200" baseline="0">
                <a:solidFill>
                  <a:schemeClr val="accent1"/>
                </a:solidFill>
                <a:latin typeface="Posterama" panose="020B0504020200020000" pitchFamily="34" charset="0"/>
              </a:defRPr>
            </a:lvl1pPr>
          </a:lstStyle>
          <a:p>
            <a:pPr rtl="0"/>
            <a:fld id="{75DF2D63-3FF5-D547-96B9-BE9CCD1ABA58}" type="slidenum">
              <a:rPr lang="en-US" smtClean="0"/>
              <a:pPr rtl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74" r:id="rId3"/>
    <p:sldLayoutId id="2147483675" r:id="rId4"/>
    <p:sldLayoutId id="2147483664" r:id="rId5"/>
    <p:sldLayoutId id="2147483676" r:id="rId6"/>
    <p:sldLayoutId id="2147483677" r:id="rId7"/>
    <p:sldLayoutId id="2147483681" r:id="rId8"/>
    <p:sldLayoutId id="2147483682" r:id="rId9"/>
    <p:sldLayoutId id="2147483683" r:id="rId10"/>
    <p:sldLayoutId id="2147483680" r:id="rId11"/>
    <p:sldLayoutId id="2147483684" r:id="rId12"/>
    <p:sldLayoutId id="2147483673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cap="all" spc="300" baseline="0">
          <a:solidFill>
            <a:schemeClr val="tx1"/>
          </a:solidFill>
          <a:latin typeface="+mj-lt"/>
          <a:ea typeface="+mj-ea"/>
          <a:cs typeface="Posterama" panose="020B0504020200020000" pitchFamily="34" charset="0"/>
        </a:defRPr>
      </a:lvl1pPr>
    </p:titleStyle>
    <p:bodyStyle>
      <a:lvl1pPr marL="228600" indent="-4572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1"/>
        </a:buClr>
        <a:buFont typeface="Courier New" panose="02070309020205020404" pitchFamily="49" charset="0"/>
        <a:buChar char="o"/>
        <a:defRPr sz="2400" b="0" i="0" kern="1200" cap="none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4572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Courier New" panose="02070309020205020404" pitchFamily="49" charset="0"/>
        <a:buChar char="o"/>
        <a:defRPr sz="2000" b="0" i="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4572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Courier New" panose="02070309020205020404" pitchFamily="49" charset="0"/>
        <a:buChar char="o"/>
        <a:defRPr sz="1800" b="0" i="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4572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Courier New" panose="02070309020205020404" pitchFamily="49" charset="0"/>
        <a:buChar char="o"/>
        <a:defRPr sz="1600" b="0" i="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4572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Courier New" panose="02070309020205020404" pitchFamily="49" charset="0"/>
        <a:buChar char="o"/>
        <a:defRPr sz="1400" b="0" i="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40">
          <p15:clr>
            <a:srgbClr val="547EBF"/>
          </p15:clr>
        </p15:guide>
        <p15:guide id="4" orient="horz" pos="240">
          <p15:clr>
            <a:srgbClr val="547EBF"/>
          </p15:clr>
        </p15:guide>
        <p15:guide id="5" pos="7440">
          <p15:clr>
            <a:srgbClr val="547EBF"/>
          </p15:clr>
        </p15:guide>
        <p15:guide id="6" orient="horz" pos="4080">
          <p15:clr>
            <a:srgbClr val="547EBF"/>
          </p15:clr>
        </p15:guide>
        <p15:guide id="7" pos="3960">
          <p15:clr>
            <a:srgbClr val="547EBF"/>
          </p15:clr>
        </p15:guide>
        <p15:guide id="8" pos="3720">
          <p15:clr>
            <a:srgbClr val="547EBF"/>
          </p15:clr>
        </p15:guide>
        <p15:guide id="9" pos="2112">
          <p15:clr>
            <a:srgbClr val="547EBF"/>
          </p15:clr>
        </p15:guide>
        <p15:guide id="10" pos="1848">
          <p15:clr>
            <a:srgbClr val="547EBF"/>
          </p15:clr>
        </p15:guide>
        <p15:guide id="11" pos="5568">
          <p15:clr>
            <a:srgbClr val="547EBF"/>
          </p15:clr>
        </p15:guide>
        <p15:guide id="12" pos="5832">
          <p15:clr>
            <a:srgbClr val="547EBF"/>
          </p15:clr>
        </p15:guide>
        <p15:guide id="13" pos="4968">
          <p15:clr>
            <a:srgbClr val="9FCC3B"/>
          </p15:clr>
        </p15:guide>
        <p15:guide id="14" pos="5208">
          <p15:clr>
            <a:srgbClr val="9FCC3B"/>
          </p15:clr>
        </p15:guide>
        <p15:guide id="15" pos="2712">
          <p15:clr>
            <a:srgbClr val="9FCC3B"/>
          </p15:clr>
        </p15:guide>
        <p15:guide id="16" pos="2472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11" Type="http://schemas.openxmlformats.org/officeDocument/2006/relationships/image" Target="../media/image7.jpg"/><Relationship Id="rId5" Type="http://schemas.openxmlformats.org/officeDocument/2006/relationships/image" Target="../media/image2.jp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9.png"/><Relationship Id="rId2" Type="http://schemas.microsoft.com/office/2007/relationships/media" Target="../media/media10.m4a"/><Relationship Id="rId1" Type="http://schemas.openxmlformats.org/officeDocument/2006/relationships/tags" Target="../tags/tag9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2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1.pn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audio" Target="../media/media2.m4a"/><Relationship Id="rId7" Type="http://schemas.microsoft.com/office/2007/relationships/hdphoto" Target="../media/hdphoto1.wdp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4.m4a"/><Relationship Id="rId7" Type="http://schemas.openxmlformats.org/officeDocument/2006/relationships/image" Target="../media/image12.sv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image" Target="../media/image130.png"/><Relationship Id="rId18" Type="http://schemas.openxmlformats.org/officeDocument/2006/relationships/image" Target="../media/image18.svg"/><Relationship Id="rId26" Type="http://schemas.openxmlformats.org/officeDocument/2006/relationships/image" Target="../media/image26.svg"/><Relationship Id="rId3" Type="http://schemas.openxmlformats.org/officeDocument/2006/relationships/audio" Target="../media/media5.m4a"/><Relationship Id="rId21" Type="http://schemas.openxmlformats.org/officeDocument/2006/relationships/image" Target="../media/image21.png"/><Relationship Id="rId7" Type="http://schemas.openxmlformats.org/officeDocument/2006/relationships/diagramLayout" Target="../diagrams/layout1.xml"/><Relationship Id="rId12" Type="http://schemas.openxmlformats.org/officeDocument/2006/relationships/image" Target="../media/image14.sv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microsoft.com/office/2007/relationships/media" Target="../media/media5.m4a"/><Relationship Id="rId16" Type="http://schemas.openxmlformats.org/officeDocument/2006/relationships/image" Target="../media/image16.png"/><Relationship Id="rId20" Type="http://schemas.openxmlformats.org/officeDocument/2006/relationships/image" Target="../media/image20.svg"/><Relationship Id="rId1" Type="http://schemas.openxmlformats.org/officeDocument/2006/relationships/tags" Target="../tags/tag4.xml"/><Relationship Id="rId6" Type="http://schemas.openxmlformats.org/officeDocument/2006/relationships/diagramData" Target="../diagrams/data1.xml"/><Relationship Id="rId11" Type="http://schemas.openxmlformats.org/officeDocument/2006/relationships/image" Target="../media/image13.png"/><Relationship Id="rId24" Type="http://schemas.openxmlformats.org/officeDocument/2006/relationships/image" Target="../media/image24.png"/><Relationship Id="rId5" Type="http://schemas.openxmlformats.org/officeDocument/2006/relationships/notesSlide" Target="../notesSlides/notesSlide5.xml"/><Relationship Id="rId15" Type="http://schemas.openxmlformats.org/officeDocument/2006/relationships/image" Target="../media/image16.svg"/><Relationship Id="rId23" Type="http://schemas.openxmlformats.org/officeDocument/2006/relationships/image" Target="../media/image23.png"/><Relationship Id="rId10" Type="http://schemas.microsoft.com/office/2007/relationships/diagramDrawing" Target="../diagrams/drawing1.xml"/><Relationship Id="rId19" Type="http://schemas.openxmlformats.org/officeDocument/2006/relationships/image" Target="../media/image19.png"/><Relationship Id="rId4" Type="http://schemas.openxmlformats.org/officeDocument/2006/relationships/slideLayout" Target="../slideLayouts/slideLayout7.xml"/><Relationship Id="rId9" Type="http://schemas.openxmlformats.org/officeDocument/2006/relationships/diagramColors" Target="../diagrams/colors1.xml"/><Relationship Id="rId14" Type="http://schemas.openxmlformats.org/officeDocument/2006/relationships/image" Target="../media/image15.png"/><Relationship Id="rId22" Type="http://schemas.openxmlformats.org/officeDocument/2006/relationships/image" Target="../media/image22.svg"/><Relationship Id="rId27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9.png"/><Relationship Id="rId5" Type="http://schemas.openxmlformats.org/officeDocument/2006/relationships/image" Target="../media/image27.png"/><Relationship Id="rId4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7.m4a"/><Relationship Id="rId7" Type="http://schemas.openxmlformats.org/officeDocument/2006/relationships/image" Target="../media/image29.svg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28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8.m4a"/><Relationship Id="rId7" Type="http://schemas.openxmlformats.org/officeDocument/2006/relationships/image" Target="../media/image30.png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9.png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305E10E9-9AB7-0642-D4C4-DDFDAB7B5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 anchor="t">
            <a:normAutofit/>
          </a:bodyPr>
          <a:lstStyle/>
          <a:p>
            <a:r>
              <a:rPr lang="de" dirty="0"/>
              <a:t>Statistik</a:t>
            </a:r>
            <a:br>
              <a:rPr lang="de" dirty="0"/>
            </a:br>
            <a:r>
              <a:rPr lang="de" dirty="0"/>
              <a:t>- </a:t>
            </a:r>
            <a:br>
              <a:rPr lang="de" dirty="0"/>
            </a:br>
            <a:r>
              <a:rPr lang="de" dirty="0"/>
              <a:t>Grundlagen &amp;</a:t>
            </a:r>
            <a:br>
              <a:rPr lang="de" dirty="0"/>
            </a:br>
            <a:r>
              <a:rPr lang="de" dirty="0"/>
              <a:t>Praxisanwendung</a:t>
            </a:r>
          </a:p>
        </p:txBody>
      </p:sp>
      <p:pic>
        <p:nvPicPr>
          <p:cNvPr id="16" name="Bildplatzhalter 15" descr="Ein Bild, das Text, Diagramm, Design, Schrift enthält.&#10;&#10;KI-generierte Inhalte können fehlerhaft sein.">
            <a:extLst>
              <a:ext uri="{FF2B5EF4-FFF2-40B4-BE49-F238E27FC236}">
                <a16:creationId xmlns:a16="http://schemas.microsoft.com/office/drawing/2014/main" id="{996CADAE-725D-E1D6-B1F4-3A62D7E8E317}"/>
              </a:ext>
            </a:extLst>
          </p:cNvPr>
          <p:cNvPicPr preferRelativeResize="0">
            <a:picLocks noGrp="1"/>
          </p:cNvPicPr>
          <p:nvPr>
            <p:ph type="pic" sz="quarter" idx="13"/>
          </p:nvPr>
        </p:nvPicPr>
        <p:blipFill>
          <a:blip r:embed="rId5"/>
          <a:srcRect l="5518" t="10715" r="6072"/>
          <a:stretch/>
        </p:blipFill>
        <p:spPr>
          <a:xfrm>
            <a:off x="795131" y="1620964"/>
            <a:ext cx="3558209" cy="3616072"/>
          </a:xfrm>
          <a:prstGeom prst="flowChartConnector">
            <a:avLst/>
          </a:prstGeom>
          <a:noFill/>
        </p:spPr>
      </p:pic>
      <p:sp>
        <p:nvSpPr>
          <p:cNvPr id="2" name="Untertitel 1">
            <a:extLst>
              <a:ext uri="{FF2B5EF4-FFF2-40B4-BE49-F238E27FC236}">
                <a16:creationId xmlns:a16="http://schemas.microsoft.com/office/drawing/2014/main" id="{A1307D8B-2864-21B6-1CE1-B605F29281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0096" y="3429000"/>
            <a:ext cx="6217920" cy="502921"/>
          </a:xfrm>
        </p:spPr>
        <p:txBody>
          <a:bodyPr vert="horz" lIns="0" tIns="0" rIns="0" bIns="0" rtlCol="0">
            <a:normAutofit/>
          </a:bodyPr>
          <a:lstStyle/>
          <a:p>
            <a:pPr marL="0" indent="0" rtl="0">
              <a:buNone/>
            </a:pPr>
            <a:r>
              <a:rPr lang="de" dirty="0"/>
              <a:t>In Zusammenarbeit mit </a:t>
            </a:r>
          </a:p>
        </p:txBody>
      </p:sp>
      <p:pic>
        <p:nvPicPr>
          <p:cNvPr id="21" name="Picture 6" descr="VASCage – Centre on Clinical Stroke Research">
            <a:extLst>
              <a:ext uri="{FF2B5EF4-FFF2-40B4-BE49-F238E27FC236}">
                <a16:creationId xmlns:a16="http://schemas.microsoft.com/office/drawing/2014/main" id="{591ADB07-A1CA-B63B-8790-9A3B01FE5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096" y="4258023"/>
            <a:ext cx="1914867" cy="408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AA624E72-994B-A415-2D38-D0F75494B1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80926" y="3741971"/>
            <a:ext cx="1722406" cy="1528048"/>
          </a:xfrm>
          <a:prstGeom prst="rect">
            <a:avLst/>
          </a:prstGeom>
        </p:spPr>
      </p:pic>
      <p:pic>
        <p:nvPicPr>
          <p:cNvPr id="24" name="Picture 6" descr="Agentur für Bildung und Internationalisierung – Wikipedia">
            <a:extLst>
              <a:ext uri="{FF2B5EF4-FFF2-40B4-BE49-F238E27FC236}">
                <a16:creationId xmlns:a16="http://schemas.microsoft.com/office/drawing/2014/main" id="{1277EB3A-60CB-6A04-1B71-EDD80A446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9042" y="5244774"/>
            <a:ext cx="1757205" cy="882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>
            <a:extLst>
              <a:ext uri="{FF2B5EF4-FFF2-40B4-BE49-F238E27FC236}">
                <a16:creationId xmlns:a16="http://schemas.microsoft.com/office/drawing/2014/main" id="{D8B01D46-BAA9-0AD1-FABD-1958CCE7A1E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19085" y="5167759"/>
            <a:ext cx="967767" cy="971836"/>
          </a:xfrm>
          <a:prstGeom prst="rect">
            <a:avLst/>
          </a:prstGeom>
        </p:spPr>
      </p:pic>
      <p:pic>
        <p:nvPicPr>
          <p:cNvPr id="27" name="Grafik 26" descr="Ein Bild, das Screenshot, Kreis enthält.&#10;&#10;KI-generierte Inhalte können fehlerhaft sein.">
            <a:extLst>
              <a:ext uri="{FF2B5EF4-FFF2-40B4-BE49-F238E27FC236}">
                <a16:creationId xmlns:a16="http://schemas.microsoft.com/office/drawing/2014/main" id="{A031922A-5A6C-C80D-6608-0A3199C0E54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85026" y="4172117"/>
            <a:ext cx="1472990" cy="667756"/>
          </a:xfrm>
          <a:prstGeom prst="rect">
            <a:avLst/>
          </a:prstGeom>
        </p:spPr>
      </p:pic>
      <p:pic>
        <p:nvPicPr>
          <p:cNvPr id="6" name="Grafik 5" descr="Ein Bild, das Screenshot, Schwarz, Dunkelheit, Design enthält.&#10;&#10;KI-generierte Inhalte können fehlerhaft sein.">
            <a:extLst>
              <a:ext uri="{FF2B5EF4-FFF2-40B4-BE49-F238E27FC236}">
                <a16:creationId xmlns:a16="http://schemas.microsoft.com/office/drawing/2014/main" id="{305D7A13-D92A-DF76-3578-9C98F3E8323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60686" y="5352045"/>
            <a:ext cx="1962885" cy="667756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8C2F8CC6-838F-17CE-4E4E-B259C339C797}"/>
              </a:ext>
            </a:extLst>
          </p:cNvPr>
          <p:cNvSpPr txBox="1"/>
          <p:nvPr/>
        </p:nvSpPr>
        <p:spPr>
          <a:xfrm>
            <a:off x="1392072" y="28660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E2BD1C7-8723-9F54-DAB7-988AE37199D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75DF2D63-3FF5-D547-96B9-BE9CCD1ABA58}" type="slidenum">
              <a:rPr lang="en-US" smtClean="0"/>
              <a:t>1</a:t>
            </a:fld>
            <a:endParaRPr lang="en-US" dirty="0"/>
          </a:p>
        </p:txBody>
      </p:sp>
      <p:pic>
        <p:nvPicPr>
          <p:cNvPr id="68" name="Audio 67">
            <a:extLst>
              <a:ext uri="{FF2B5EF4-FFF2-40B4-BE49-F238E27FC236}">
                <a16:creationId xmlns:a16="http://schemas.microsoft.com/office/drawing/2014/main" id="{5CA3877E-09FA-FB62-7F28-6BCAF6A484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21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722"/>
    </mc:Choice>
    <mc:Fallback xmlns="">
      <p:transition spd="slow" advTm="657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9D2D5C-067B-6735-B9DC-8A50E0E370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ussdiagramm: Verbinder 9">
            <a:extLst>
              <a:ext uri="{FF2B5EF4-FFF2-40B4-BE49-F238E27FC236}">
                <a16:creationId xmlns:a16="http://schemas.microsoft.com/office/drawing/2014/main" id="{8805A067-2BC5-158D-98B1-7F7DFB9BF0A6}"/>
              </a:ext>
            </a:extLst>
          </p:cNvPr>
          <p:cNvSpPr/>
          <p:nvPr/>
        </p:nvSpPr>
        <p:spPr>
          <a:xfrm>
            <a:off x="1160450" y="1638300"/>
            <a:ext cx="3492000" cy="349200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5EC0C28-D7A7-66FB-6222-61E5CB7CA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0096" y="1097280"/>
            <a:ext cx="6217920" cy="541020"/>
          </a:xfrm>
          <a:noFill/>
        </p:spPr>
        <p:txBody>
          <a:bodyPr rtlCol="0"/>
          <a:lstStyle/>
          <a:p>
            <a:pPr rtl="0"/>
            <a:r>
              <a:rPr lang="de" dirty="0"/>
              <a:t>Deskriptive Statistik</a:t>
            </a:r>
          </a:p>
        </p:txBody>
      </p:sp>
      <p:pic>
        <p:nvPicPr>
          <p:cNvPr id="14" name="Grafik 13" descr="Balkendiagramm Silhouette">
            <a:extLst>
              <a:ext uri="{FF2B5EF4-FFF2-40B4-BE49-F238E27FC236}">
                <a16:creationId xmlns:a16="http://schemas.microsoft.com/office/drawing/2014/main" id="{A9D5ACC8-E922-EF35-C0E1-A24BDF4C09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41250" y="2469225"/>
            <a:ext cx="1919550" cy="1919550"/>
          </a:xfrm>
          <a:prstGeom prst="rect">
            <a:avLst/>
          </a:prstGeom>
        </p:spPr>
      </p:pic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E82E0D2-14CE-DDB5-F631-ECF919960B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75DF2D63-3FF5-D547-96B9-BE9CCD1ABA58}" type="slidenum">
              <a:rPr lang="en-US" smtClean="0">
                <a:solidFill>
                  <a:schemeClr val="tx1"/>
                </a:solidFill>
              </a:rPr>
              <a:t>10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FEF1702C-8DC9-2661-9720-08B0288608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0096" y="2057400"/>
            <a:ext cx="6217920" cy="2743200"/>
          </a:xfrm>
        </p:spPr>
        <p:txBody>
          <a:bodyPr/>
          <a:lstStyle/>
          <a:p>
            <a:pPr marL="0" indent="0">
              <a:buNone/>
            </a:pPr>
            <a:r>
              <a:rPr lang="de" sz="2400" b="1" cap="none" dirty="0"/>
              <a:t>B) Kategorielle Daten:</a:t>
            </a:r>
          </a:p>
          <a:p>
            <a:r>
              <a:rPr lang="de-AT" sz="2400" cap="none" dirty="0"/>
              <a:t>ABSOLUTE HÄUFIGKEIT = </a:t>
            </a:r>
            <a:r>
              <a:rPr lang="de-DE" sz="2400" cap="none" dirty="0"/>
              <a:t>Zeigt, wie oft ein bestimmter Wert in den Daten vorkommt</a:t>
            </a:r>
            <a:endParaRPr lang="de-AT" sz="2400" cap="none" dirty="0"/>
          </a:p>
          <a:p>
            <a:r>
              <a:rPr lang="de-AT" sz="2400" cap="none" dirty="0"/>
              <a:t>RELATIVE HÄUFIGKEIT = </a:t>
            </a:r>
            <a:r>
              <a:rPr lang="de-DE" sz="2400" cap="none" dirty="0"/>
              <a:t>Gibt den Anteil eines Werts an der Gesamtzahl der Werte an</a:t>
            </a:r>
          </a:p>
          <a:p>
            <a:endParaRPr lang="de-DE" dirty="0"/>
          </a:p>
        </p:txBody>
      </p:sp>
      <p:pic>
        <p:nvPicPr>
          <p:cNvPr id="153" name="Audio 152">
            <a:extLst>
              <a:ext uri="{FF2B5EF4-FFF2-40B4-BE49-F238E27FC236}">
                <a16:creationId xmlns:a16="http://schemas.microsoft.com/office/drawing/2014/main" id="{3E666466-7BCF-CA84-734D-FFDCC04AFE4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3333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138"/>
    </mc:Choice>
    <mc:Fallback xmlns="">
      <p:transition spd="slow" advTm="891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platzhalter 7" descr="Weiße DNA-Struktur">
            <a:extLst>
              <a:ext uri="{FF2B5EF4-FFF2-40B4-BE49-F238E27FC236}">
                <a16:creationId xmlns:a16="http://schemas.microsoft.com/office/drawing/2014/main" id="{DC23EB2B-2285-3C42-31D8-4D87E34CF22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l="5" r="5"/>
          <a:stretch/>
        </p:blipFill>
        <p:spPr/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A0034E89-1952-5288-08A0-70A4A73BE3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</p:spPr>
        <p:txBody>
          <a:bodyPr rtlCol="0" anchor="ctr" anchorCtr="0"/>
          <a:lstStyle/>
          <a:p>
            <a:pPr rtl="0"/>
            <a:br>
              <a:rPr lang="de" dirty="0"/>
            </a:br>
            <a:br>
              <a:rPr lang="de" dirty="0"/>
            </a:br>
            <a:br>
              <a:rPr lang="de" dirty="0"/>
            </a:br>
            <a:br>
              <a:rPr lang="de" dirty="0"/>
            </a:br>
            <a:r>
              <a:rPr lang="de" dirty="0">
                <a:solidFill>
                  <a:srgbClr val="C3DFFD"/>
                </a:solidFill>
              </a:rPr>
              <a:t>Dashboard</a:t>
            </a:r>
            <a:br>
              <a:rPr lang="de" dirty="0"/>
            </a:br>
            <a:endParaRPr lang="de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B4316C0-3752-14A4-67D2-80EFB879108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90978" y="1725270"/>
            <a:ext cx="2726694" cy="2419012"/>
          </a:xfrm>
          <a:prstGeom prst="rect">
            <a:avLst/>
          </a:prstGeom>
        </p:spPr>
      </p:pic>
      <p:pic>
        <p:nvPicPr>
          <p:cNvPr id="6" name="Grafik 5" descr="Pfeil: Leichte Kurve mit einfarbiger Füllung">
            <a:extLst>
              <a:ext uri="{FF2B5EF4-FFF2-40B4-BE49-F238E27FC236}">
                <a16:creationId xmlns:a16="http://schemas.microsoft.com/office/drawing/2014/main" id="{9681515C-F92C-A581-54F2-32D1AB8014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421038" y="3836775"/>
            <a:ext cx="1172902" cy="1172902"/>
          </a:xfrm>
          <a:prstGeom prst="rect">
            <a:avLst/>
          </a:prstGeom>
        </p:spPr>
      </p:pic>
      <p:pic>
        <p:nvPicPr>
          <p:cNvPr id="7" name="Audio 6">
            <a:extLst>
              <a:ext uri="{FF2B5EF4-FFF2-40B4-BE49-F238E27FC236}">
                <a16:creationId xmlns:a16="http://schemas.microsoft.com/office/drawing/2014/main" id="{83394168-F9D2-13CE-DBF8-678DD7CA69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08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57"/>
    </mc:Choice>
    <mc:Fallback xmlns="">
      <p:transition spd="slow" advTm="119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 1">
            <a:extLst>
              <a:ext uri="{FF2B5EF4-FFF2-40B4-BE49-F238E27FC236}">
                <a16:creationId xmlns:a16="http://schemas.microsoft.com/office/drawing/2014/main" id="{9A3EB422-1287-FCEB-63CE-599FDC846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 anchor="t">
            <a:normAutofit/>
          </a:bodyPr>
          <a:lstStyle/>
          <a:p>
            <a:pPr rtl="0"/>
            <a:r>
              <a:rPr lang="de" dirty="0"/>
              <a:t>YOU</a:t>
            </a:r>
            <a:r>
              <a:rPr lang="de" cap="none" dirty="0"/>
              <a:t>heal</a:t>
            </a:r>
            <a:r>
              <a:rPr lang="de" dirty="0"/>
              <a:t>th - Projekt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D038CD2-9585-7E51-5359-D52935A77D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0160" y="2240280"/>
            <a:ext cx="6850586" cy="2651760"/>
          </a:xfrm>
        </p:spPr>
        <p:txBody>
          <a:bodyPr vert="horz" lIns="0" tIns="0" rIns="0" bIns="0" rtlCol="0">
            <a:normAutofit/>
          </a:bodyPr>
          <a:lstStyle/>
          <a:p>
            <a:pPr rtl="0"/>
            <a:r>
              <a:rPr lang="de" cap="none" dirty="0"/>
              <a:t>Studie im Bereich Gesundheitsförderung</a:t>
            </a:r>
          </a:p>
          <a:p>
            <a:r>
              <a:rPr lang="de" cap="none" dirty="0"/>
              <a:t>Fragebögen &amp; Medizinische Untersuchungen</a:t>
            </a:r>
          </a:p>
          <a:p>
            <a:r>
              <a:rPr lang="de-DE" cap="none" dirty="0"/>
              <a:t>P</a:t>
            </a:r>
            <a:r>
              <a:rPr lang="de" cap="none" dirty="0" err="1"/>
              <a:t>artizipative</a:t>
            </a:r>
            <a:r>
              <a:rPr lang="de" cap="none" dirty="0"/>
              <a:t> Forschung mit Jugendlichen</a:t>
            </a:r>
          </a:p>
          <a:p>
            <a:r>
              <a:rPr lang="de" cap="none" dirty="0"/>
              <a:t>Datenauswertung</a:t>
            </a:r>
          </a:p>
        </p:txBody>
      </p:sp>
      <p:sp>
        <p:nvSpPr>
          <p:cNvPr id="6" name="Pfeil: nach rechts gekrümmt 5">
            <a:extLst>
              <a:ext uri="{FF2B5EF4-FFF2-40B4-BE49-F238E27FC236}">
                <a16:creationId xmlns:a16="http://schemas.microsoft.com/office/drawing/2014/main" id="{3D403A3B-0BB1-C2ED-A27C-10DFED0E19D7}"/>
              </a:ext>
            </a:extLst>
          </p:cNvPr>
          <p:cNvSpPr/>
          <p:nvPr/>
        </p:nvSpPr>
        <p:spPr>
          <a:xfrm rot="20655823">
            <a:off x="567310" y="4495404"/>
            <a:ext cx="745962" cy="1603023"/>
          </a:xfrm>
          <a:prstGeom prst="curvedRightArrow">
            <a:avLst>
              <a:gd name="adj1" fmla="val 25000"/>
              <a:gd name="adj2" fmla="val 60512"/>
              <a:gd name="adj3" fmla="val 25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CAB7D2C-D581-3DFF-CED6-08F83A6137AF}"/>
              </a:ext>
            </a:extLst>
          </p:cNvPr>
          <p:cNvSpPr txBox="1"/>
          <p:nvPr/>
        </p:nvSpPr>
        <p:spPr>
          <a:xfrm>
            <a:off x="2993571" y="5414637"/>
            <a:ext cx="23006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cap="all" dirty="0"/>
              <a:t>- Dashboard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37781134-D711-7966-5D51-24CF7FCB9D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6671" y="4991824"/>
            <a:ext cx="1612338" cy="1430402"/>
          </a:xfrm>
          <a:prstGeom prst="rect">
            <a:avLst/>
          </a:prstGeom>
        </p:spPr>
      </p:pic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3150ADC-7548-CB2A-D6BE-68A791863F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pPr rtl="0"/>
            <a:fld id="{75DF2D63-3FF5-D547-96B9-BE9CCD1ABA58}" type="slidenum">
              <a:rPr lang="en-US" smtClean="0">
                <a:solidFill>
                  <a:schemeClr val="tx1"/>
                </a:solidFill>
              </a:rPr>
              <a:t>2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" name="Grafik 9" descr="Ein Bild, das Text, Grafiken, Logo, Schrift enthält.&#10;&#10;Automatisch generierte Beschreibung">
            <a:extLst>
              <a:ext uri="{FF2B5EF4-FFF2-40B4-BE49-F238E27FC236}">
                <a16:creationId xmlns:a16="http://schemas.microsoft.com/office/drawing/2014/main" id="{0E30BB0F-16FE-C91F-BE0D-B502880CBD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30746" y="1955506"/>
            <a:ext cx="2855547" cy="2855547"/>
          </a:xfrm>
          <a:prstGeom prst="rect">
            <a:avLst/>
          </a:prstGeom>
        </p:spPr>
      </p:pic>
      <p:pic>
        <p:nvPicPr>
          <p:cNvPr id="213" name="Audio 212">
            <a:extLst>
              <a:ext uri="{FF2B5EF4-FFF2-40B4-BE49-F238E27FC236}">
                <a16:creationId xmlns:a16="http://schemas.microsoft.com/office/drawing/2014/main" id="{8A6B5B84-8E44-4A60-4577-C224BC8F8E2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10866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220"/>
    </mc:Choice>
    <mc:Fallback xmlns="">
      <p:transition spd="slow" advTm="2122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3"/>
                </p:tgtEl>
              </p:cMediaNode>
            </p:audio>
          </p:childTnLst>
        </p:cTn>
      </p:par>
    </p:tnLst>
    <p:bldLst>
      <p:bldP spid="6" grpId="0" animBg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 1">
            <a:extLst>
              <a:ext uri="{FF2B5EF4-FFF2-40B4-BE49-F238E27FC236}">
                <a16:creationId xmlns:a16="http://schemas.microsoft.com/office/drawing/2014/main" id="{B7545968-70F7-0180-6448-3547E442EF4A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 rtlCol="0" anchor="t" anchorCtr="0"/>
          <a:lstStyle/>
          <a:p>
            <a:pPr rtl="0"/>
            <a:r>
              <a:rPr lang="de" dirty="0"/>
              <a:t>Statistik - Grundlagen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215CE58D-2739-522B-7C3A-6A7C985360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80160" y="2011680"/>
            <a:ext cx="6862943" cy="4039126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de" sz="2000" dirty="0"/>
              <a:t>Was ist Statistik?</a:t>
            </a:r>
          </a:p>
          <a:p>
            <a:pPr marL="800100" lvl="1" indent="-342900" rtl="0">
              <a:buFont typeface="Arial" panose="020B0604020202020204" pitchFamily="34" charset="0"/>
              <a:buChar char="•"/>
            </a:pPr>
            <a:r>
              <a:rPr lang="de-DE" sz="2000" dirty="0"/>
              <a:t>Sammlung, Auswertung, Darstellung und Interpretation von Daten</a:t>
            </a:r>
          </a:p>
          <a:p>
            <a:pPr marL="228600" lvl="1" indent="-228600">
              <a:buFont typeface="Courier New" panose="02070309020205020404" pitchFamily="49" charset="0"/>
              <a:buChar char="o"/>
            </a:pPr>
            <a:r>
              <a:rPr lang="de" sz="2000" b="1" dirty="0"/>
              <a:t>Wo wird Statistik angewendet?</a:t>
            </a:r>
          </a:p>
          <a:p>
            <a:pPr marL="800100" lvl="1" indent="-342900" rtl="0">
              <a:buFont typeface="Arial" panose="020B0604020202020204" pitchFamily="34" charset="0"/>
              <a:buChar char="•"/>
            </a:pPr>
            <a:r>
              <a:rPr lang="de" sz="2000" dirty="0"/>
              <a:t>z.B. in der Medizin, Wirtschaft, KI, Sport, …</a:t>
            </a:r>
            <a:endParaRPr lang="de" sz="2000" b="1" dirty="0"/>
          </a:p>
          <a:p>
            <a:pPr marL="228600" lvl="1" indent="-228600">
              <a:buFont typeface="Courier New" panose="02070309020205020404" pitchFamily="49" charset="0"/>
              <a:buChar char="o"/>
            </a:pPr>
            <a:r>
              <a:rPr lang="de" sz="2000" b="1" dirty="0"/>
              <a:t>Wie gewinnt man Daten?</a:t>
            </a:r>
          </a:p>
          <a:p>
            <a:pPr marL="803275" lvl="1" indent="-361950">
              <a:buFont typeface="Arial" panose="020B0604020202020204" pitchFamily="34" charset="0"/>
              <a:buChar char="•"/>
            </a:pPr>
            <a:r>
              <a:rPr lang="de" sz="2000" dirty="0"/>
              <a:t>Messungen, Auszählungen</a:t>
            </a:r>
          </a:p>
          <a:p>
            <a:pPr marL="803275" lvl="1" indent="-361950">
              <a:buFont typeface="Arial" panose="020B0604020202020204" pitchFamily="34" charset="0"/>
              <a:buChar char="•"/>
            </a:pPr>
            <a:r>
              <a:rPr lang="de" sz="2000" dirty="0"/>
              <a:t>Subjektives Beurteilen</a:t>
            </a:r>
          </a:p>
          <a:p>
            <a:pPr marL="803275" lvl="1" indent="-361950">
              <a:buFont typeface="Arial" panose="020B0604020202020204" pitchFamily="34" charset="0"/>
              <a:buChar char="•"/>
            </a:pPr>
            <a:r>
              <a:rPr lang="de" sz="2000" dirty="0"/>
              <a:t>Beantwortung von Fragen </a:t>
            </a:r>
          </a:p>
          <a:p>
            <a:pPr lvl="1" rtl="0"/>
            <a:endParaRPr lang="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00AE742-DA60-C40B-E1C6-C42703F0F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BD12358-51D2-46B3-9BDE-DF29528B9454}" type="slidenum">
              <a:rPr lang="en-US" smtClean="0">
                <a:solidFill>
                  <a:schemeClr val="tx1"/>
                </a:solidFill>
              </a:rPr>
              <a:t>3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35" name="Audio 334">
            <a:extLst>
              <a:ext uri="{FF2B5EF4-FFF2-40B4-BE49-F238E27FC236}">
                <a16:creationId xmlns:a16="http://schemas.microsoft.com/office/drawing/2014/main" id="{A281F778-64D3-4D05-CED4-CB28653FB48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997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452"/>
    </mc:Choice>
    <mc:Fallback xmlns="">
      <p:transition spd="slow" advTm="1314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 1">
            <a:extLst>
              <a:ext uri="{FF2B5EF4-FFF2-40B4-BE49-F238E27FC236}">
                <a16:creationId xmlns:a16="http://schemas.microsoft.com/office/drawing/2014/main" id="{338A15DE-D135-0710-9984-A0A55E960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884" y="4689118"/>
            <a:ext cx="2275471" cy="935182"/>
          </a:xfrm>
          <a:noFill/>
        </p:spPr>
        <p:txBody>
          <a:bodyPr rtlCol="0"/>
          <a:lstStyle/>
          <a:p>
            <a:pPr rtl="0"/>
            <a:r>
              <a:rPr lang="de" dirty="0"/>
              <a:t>Grund-begriffe</a:t>
            </a:r>
          </a:p>
        </p:txBody>
      </p:sp>
      <p:pic>
        <p:nvPicPr>
          <p:cNvPr id="6" name="Bildplatzhalter 17" descr="Lineal Silhouette">
            <a:extLst>
              <a:ext uri="{FF2B5EF4-FFF2-40B4-BE49-F238E27FC236}">
                <a16:creationId xmlns:a16="http://schemas.microsoft.com/office/drawing/2014/main" id="{23F775E2-246C-F1D2-C3A0-D4C55F65CC8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244255" y="1049481"/>
            <a:ext cx="3200400" cy="3200400"/>
          </a:xfr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CC8AA23-D8D0-93BE-5C5F-103A750B0D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0887" y="3286760"/>
            <a:ext cx="6217920" cy="2743200"/>
          </a:xfrm>
          <a:noFill/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de-DE" b="1" dirty="0"/>
              <a:t>Merkmal, Variable: </a:t>
            </a:r>
            <a:br>
              <a:rPr lang="de-DE" b="1" dirty="0"/>
            </a:br>
            <a:r>
              <a:rPr lang="de-DE" sz="1800" cap="none" dirty="0"/>
              <a:t>Beobachtbare oder messbare Eigenschaften, die verschiedene Werte annehmen können.</a:t>
            </a:r>
            <a:br>
              <a:rPr lang="de-DE" cap="none" dirty="0"/>
            </a:br>
            <a:r>
              <a:rPr lang="de-DE" sz="1800" cap="none" dirty="0">
                <a:sym typeface="Wingdings" panose="05000000000000000000" pitchFamily="2" charset="2"/>
              </a:rPr>
              <a:t> </a:t>
            </a:r>
            <a:r>
              <a:rPr lang="de-DE" sz="1800" cap="none" dirty="0"/>
              <a:t>z.B.: Körpergröße</a:t>
            </a:r>
            <a:endParaRPr lang="de-DE" sz="1800" dirty="0"/>
          </a:p>
          <a:p>
            <a:r>
              <a:rPr lang="de-DE" b="1" dirty="0"/>
              <a:t>Merkmalsträger, Untersuchungseinheit: </a:t>
            </a:r>
            <a:r>
              <a:rPr lang="de-DE" sz="1800" cap="none" dirty="0"/>
              <a:t>Individuum, das durch ein Merkmal charakterisiert wird.</a:t>
            </a:r>
            <a:br>
              <a:rPr lang="de-DE" sz="1800" cap="none" dirty="0"/>
            </a:br>
            <a:r>
              <a:rPr lang="de-DE" sz="1800" cap="none" dirty="0">
                <a:sym typeface="Wingdings" panose="05000000000000000000" pitchFamily="2" charset="2"/>
              </a:rPr>
              <a:t> </a:t>
            </a:r>
            <a:r>
              <a:rPr lang="de-DE" sz="1800" cap="none" dirty="0"/>
              <a:t>z.B.: Schülerin Lisa aus der 9. Klasse</a:t>
            </a:r>
          </a:p>
          <a:p>
            <a:r>
              <a:rPr lang="de-DE" b="1" dirty="0"/>
              <a:t>Merkmalsausprägungen, Werte: </a:t>
            </a:r>
            <a:br>
              <a:rPr lang="de-DE" b="1" dirty="0"/>
            </a:br>
            <a:r>
              <a:rPr lang="de-DE" sz="1800" cap="none" dirty="0"/>
              <a:t>Mögliche Werte einer Variable.</a:t>
            </a:r>
            <a:br>
              <a:rPr lang="de-DE" cap="none" dirty="0"/>
            </a:br>
            <a:r>
              <a:rPr lang="de-DE" sz="1800" cap="none" dirty="0">
                <a:sym typeface="Wingdings" panose="05000000000000000000" pitchFamily="2" charset="2"/>
              </a:rPr>
              <a:t> </a:t>
            </a:r>
            <a:r>
              <a:rPr lang="de-DE" sz="1800" cap="none" dirty="0"/>
              <a:t>z.B.: 158 cm, 165 cm, 172 cm …</a:t>
            </a:r>
            <a:endParaRPr lang="de-AT" sz="1800" cap="none" dirty="0"/>
          </a:p>
          <a:p>
            <a:r>
              <a:rPr lang="de-AT" b="1" dirty="0"/>
              <a:t>Daten:</a:t>
            </a:r>
            <a:r>
              <a:rPr lang="de-AT" dirty="0"/>
              <a:t> </a:t>
            </a:r>
            <a:br>
              <a:rPr lang="de-AT" dirty="0"/>
            </a:br>
            <a:r>
              <a:rPr lang="de-AT" sz="1800" cap="none" dirty="0"/>
              <a:t>Viele erhobene Werte</a:t>
            </a:r>
            <a:br>
              <a:rPr lang="de-AT" cap="none" dirty="0"/>
            </a:br>
            <a:r>
              <a:rPr lang="de-AT" sz="1800" cap="none" dirty="0">
                <a:sym typeface="Wingdings" panose="05000000000000000000" pitchFamily="2" charset="2"/>
              </a:rPr>
              <a:t> </a:t>
            </a:r>
            <a:r>
              <a:rPr lang="de-AT" sz="1800" cap="none" dirty="0"/>
              <a:t>z.B.: </a:t>
            </a:r>
            <a:r>
              <a:rPr lang="de-DE" sz="1800" cap="none" dirty="0"/>
              <a:t>Größenangaben von 30 Schüler*innen einer Klasse</a:t>
            </a:r>
            <a:endParaRPr lang="de-AT" sz="1800" cap="non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EB27600-1E9E-C55F-1D8A-2B152F1E46F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75DF2D63-3FF5-D547-96B9-BE9CCD1ABA58}" type="slidenum">
              <a:rPr lang="en-US" smtClean="0">
                <a:solidFill>
                  <a:schemeClr val="tx1"/>
                </a:solidFill>
              </a:rPr>
              <a:t>4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63" name="Audio 162">
            <a:extLst>
              <a:ext uri="{FF2B5EF4-FFF2-40B4-BE49-F238E27FC236}">
                <a16:creationId xmlns:a16="http://schemas.microsoft.com/office/drawing/2014/main" id="{7B8F5BAE-6DDE-3549-4C6E-250E95E23FC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7241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663"/>
    </mc:Choice>
    <mc:Fallback xmlns="">
      <p:transition spd="slow" advTm="1006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2BFA55-5334-D216-963D-737CC47B07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0FA430C-5ECC-672E-F497-96ADE08E27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66063" y="330906"/>
            <a:ext cx="4306824" cy="6618514"/>
          </a:xfrm>
          <a:noFill/>
        </p:spPr>
        <p:txBody>
          <a:bodyPr vert="horz" lIns="91440" tIns="45720" rIns="91440" bIns="45720" rtlCol="0" anchor="b" anchorCtr="0">
            <a:noAutofit/>
          </a:bodyPr>
          <a:lstStyle/>
          <a:p>
            <a:pPr rtl="0"/>
            <a:r>
              <a:rPr lang="de" b="1" dirty="0"/>
              <a:t>Nominalskala</a:t>
            </a:r>
            <a:r>
              <a:rPr lang="de" dirty="0"/>
              <a:t> = </a:t>
            </a:r>
            <a:br>
              <a:rPr lang="de" dirty="0"/>
            </a:br>
            <a:r>
              <a:rPr lang="de" cap="none" dirty="0"/>
              <a:t>Daten, die in keine logische Reihenfolge gebracht werden können.</a:t>
            </a:r>
          </a:p>
          <a:p>
            <a:pPr rtl="0"/>
            <a:r>
              <a:rPr lang="de" b="1" cap="none" dirty="0"/>
              <a:t>ORDINALSKALA</a:t>
            </a:r>
            <a:r>
              <a:rPr lang="de" cap="none" dirty="0"/>
              <a:t> =</a:t>
            </a:r>
            <a:br>
              <a:rPr lang="de" cap="none" dirty="0"/>
            </a:br>
            <a:r>
              <a:rPr lang="de" cap="none" dirty="0"/>
              <a:t>Bildung einer Rangfolge. Abstände lassen sich nicht interpretieren. </a:t>
            </a:r>
          </a:p>
          <a:p>
            <a:pPr rtl="0"/>
            <a:r>
              <a:rPr lang="de" b="1" cap="none" dirty="0"/>
              <a:t>KARDINALSKALA</a:t>
            </a:r>
            <a:r>
              <a:rPr lang="de" cap="none" dirty="0"/>
              <a:t> =</a:t>
            </a:r>
            <a:br>
              <a:rPr lang="de" cap="none" dirty="0"/>
            </a:br>
            <a:r>
              <a:rPr lang="de" cap="none" dirty="0"/>
              <a:t>Logische Reihenfolge möglich. Abstände lassen sich interpretieren. </a:t>
            </a:r>
            <a:r>
              <a:rPr lang="de" cap="none" dirty="0">
                <a:sym typeface="Wingdings" panose="05000000000000000000" pitchFamily="2" charset="2"/>
              </a:rPr>
              <a:t> Differenzen und Additionen</a:t>
            </a:r>
            <a:br>
              <a:rPr lang="de" cap="none" dirty="0"/>
            </a:br>
            <a:r>
              <a:rPr lang="de" cap="none" dirty="0"/>
              <a:t> </a:t>
            </a:r>
          </a:p>
          <a:p>
            <a:pPr marL="0" indent="0" rtl="0">
              <a:buNone/>
            </a:pPr>
            <a:endParaRPr lang="de" dirty="0"/>
          </a:p>
        </p:txBody>
      </p:sp>
      <p:graphicFrame>
        <p:nvGraphicFramePr>
          <p:cNvPr id="4" name="Diagramm 3">
            <a:extLst>
              <a:ext uri="{FF2B5EF4-FFF2-40B4-BE49-F238E27FC236}">
                <a16:creationId xmlns:a16="http://schemas.microsoft.com/office/drawing/2014/main" id="{DB1D6434-F2C6-C7A0-F5D9-759F51E7E95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64653271"/>
              </p:ext>
            </p:extLst>
          </p:nvPr>
        </p:nvGraphicFramePr>
        <p:xfrm>
          <a:off x="171892" y="1810490"/>
          <a:ext cx="6403572" cy="31149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8" name="Grafik 7" descr="Auge Silhouette">
            <a:extLst>
              <a:ext uri="{FF2B5EF4-FFF2-40B4-BE49-F238E27FC236}">
                <a16:creationId xmlns:a16="http://schemas.microsoft.com/office/drawing/2014/main" id="{D56A9992-FA02-703A-9834-EDBE1EF5A65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72563" y="3863224"/>
            <a:ext cx="468794" cy="4687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3BE8418D-D6A0-D807-247C-87D509451D0A}"/>
                  </a:ext>
                </a:extLst>
              </p:cNvPr>
              <p:cNvSpPr txBox="1"/>
              <p:nvPr/>
            </p:nvSpPr>
            <p:spPr>
              <a:xfrm>
                <a:off x="453505" y="4325247"/>
                <a:ext cx="107649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de-AT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r>
                        <a:rPr lang="de-DE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</m:t>
                      </m:r>
                    </m:oMath>
                  </m:oMathPara>
                </a14:m>
                <a:endParaRPr lang="de-DE" sz="1800" dirty="0"/>
              </a:p>
            </p:txBody>
          </p:sp>
        </mc:Choice>
        <mc:Fallback xmlns="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3BE8418D-D6A0-D807-247C-87D509451D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505" y="4325247"/>
                <a:ext cx="1076498" cy="369332"/>
              </a:xfrm>
              <a:prstGeom prst="rect">
                <a:avLst/>
              </a:prstGeom>
              <a:blipFill>
                <a:blip r:embed="rId13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Grafik 10" descr="Gruppe von Personen mit einfarbiger Füllung">
            <a:extLst>
              <a:ext uri="{FF2B5EF4-FFF2-40B4-BE49-F238E27FC236}">
                <a16:creationId xmlns:a16="http://schemas.microsoft.com/office/drawing/2014/main" id="{16EDB518-093D-3462-FEF5-4775A4DB980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107917" y="3420308"/>
            <a:ext cx="914400" cy="914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8E2A611B-74AA-7D1A-1AF5-9872C1A6477D}"/>
                  </a:ext>
                </a:extLst>
              </p:cNvPr>
              <p:cNvSpPr txBox="1"/>
              <p:nvPr/>
            </p:nvSpPr>
            <p:spPr>
              <a:xfrm>
                <a:off x="2036972" y="4340084"/>
                <a:ext cx="128602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de-AT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de-DE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</m:t>
                      </m:r>
                      <m:r>
                        <a:rPr lang="de-AT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de-DE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  <m:r>
                        <a:rPr lang="de-AT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de-DE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</m:oMath>
                  </m:oMathPara>
                </a14:m>
                <a:endParaRPr lang="de-DE" sz="1800" dirty="0"/>
              </a:p>
            </p:txBody>
          </p:sp>
        </mc:Choice>
        <mc:Fallback xmlns=""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8E2A611B-74AA-7D1A-1AF5-9872C1A647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6972" y="4340084"/>
                <a:ext cx="1286027" cy="369332"/>
              </a:xfrm>
              <a:prstGeom prst="rect">
                <a:avLst/>
              </a:prstGeom>
              <a:blipFill>
                <a:blip r:embed="rId16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Grafik 15" descr="Männlich Silhouette">
            <a:extLst>
              <a:ext uri="{FF2B5EF4-FFF2-40B4-BE49-F238E27FC236}">
                <a16:creationId xmlns:a16="http://schemas.microsoft.com/office/drawing/2014/main" id="{3DE47897-F0B7-B3A5-590D-FAA825A4962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805242" y="3815068"/>
            <a:ext cx="535299" cy="535299"/>
          </a:xfrm>
          <a:prstGeom prst="rect">
            <a:avLst/>
          </a:prstGeom>
        </p:spPr>
      </p:pic>
      <p:pic>
        <p:nvPicPr>
          <p:cNvPr id="17" name="Grafik 16" descr="Weiblich Silhouette">
            <a:extLst>
              <a:ext uri="{FF2B5EF4-FFF2-40B4-BE49-F238E27FC236}">
                <a16:creationId xmlns:a16="http://schemas.microsoft.com/office/drawing/2014/main" id="{1A4B63C5-3BEA-2AE6-6B75-434F6B1FF83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250869" y="3912504"/>
            <a:ext cx="499973" cy="499973"/>
          </a:xfrm>
          <a:prstGeom prst="rect">
            <a:avLst/>
          </a:prstGeom>
        </p:spPr>
      </p:pic>
      <p:pic>
        <p:nvPicPr>
          <p:cNvPr id="18" name="Grafik 17" descr="Thermometer mit einfarbiger Füllung">
            <a:extLst>
              <a:ext uri="{FF2B5EF4-FFF2-40B4-BE49-F238E27FC236}">
                <a16:creationId xmlns:a16="http://schemas.microsoft.com/office/drawing/2014/main" id="{1D993CD6-F684-688F-7DEC-2398C15FD5C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/>
        </p:blipFill>
        <p:spPr>
          <a:xfrm>
            <a:off x="3912904" y="2972669"/>
            <a:ext cx="762388" cy="7623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6493A600-D366-6922-3C10-C07330AC82F3}"/>
                  </a:ext>
                </a:extLst>
              </p:cNvPr>
              <p:cNvSpPr txBox="1"/>
              <p:nvPr/>
            </p:nvSpPr>
            <p:spPr>
              <a:xfrm>
                <a:off x="5182444" y="3455497"/>
                <a:ext cx="143415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de-A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</m:t>
                      </m:r>
                      <m:r>
                        <a:rPr lang="de-A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  <m:r>
                        <a:rPr lang="de-A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  <m:r>
                        <a:rPr lang="de-A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±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6493A600-D366-6922-3C10-C07330AC82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2444" y="3455497"/>
                <a:ext cx="1434159" cy="369332"/>
              </a:xfrm>
              <a:prstGeom prst="rect">
                <a:avLst/>
              </a:prstGeom>
              <a:blipFill>
                <a:blip r:embed="rId23"/>
                <a:stretch>
                  <a:fillRect b="-1724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feld 21">
                <a:extLst>
                  <a:ext uri="{FF2B5EF4-FFF2-40B4-BE49-F238E27FC236}">
                    <a16:creationId xmlns:a16="http://schemas.microsoft.com/office/drawing/2014/main" id="{5356DE68-B8A0-6848-9540-553B6450E316}"/>
                  </a:ext>
                </a:extLst>
              </p:cNvPr>
              <p:cNvSpPr txBox="1"/>
              <p:nvPr/>
            </p:nvSpPr>
            <p:spPr>
              <a:xfrm>
                <a:off x="3671028" y="3863224"/>
                <a:ext cx="136071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de-AT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de-DE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</m:t>
                      </m:r>
                      <m:r>
                        <a:rPr lang="de-AT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de-DE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  <m:r>
                        <a:rPr lang="de-AT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de-DE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  <m:r>
                        <a:rPr lang="de-AT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de-AT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</m:oMath>
                  </m:oMathPara>
                </a14:m>
                <a:endParaRPr lang="de-DE" sz="1800" dirty="0"/>
              </a:p>
            </p:txBody>
          </p:sp>
        </mc:Choice>
        <mc:Fallback xmlns="">
          <p:sp>
            <p:nvSpPr>
              <p:cNvPr id="22" name="Textfeld 21">
                <a:extLst>
                  <a:ext uri="{FF2B5EF4-FFF2-40B4-BE49-F238E27FC236}">
                    <a16:creationId xmlns:a16="http://schemas.microsoft.com/office/drawing/2014/main" id="{5356DE68-B8A0-6848-9540-553B6450E3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1028" y="3863224"/>
                <a:ext cx="1360718" cy="369332"/>
              </a:xfrm>
              <a:prstGeom prst="rect">
                <a:avLst/>
              </a:prstGeom>
              <a:blipFill>
                <a:blip r:embed="rId2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Grafik 22" descr="Gewichtszunahme Silhouette">
            <a:extLst>
              <a:ext uri="{FF2B5EF4-FFF2-40B4-BE49-F238E27FC236}">
                <a16:creationId xmlns:a16="http://schemas.microsoft.com/office/drawing/2014/main" id="{61697930-B415-14C0-FF70-184415CD1B2A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5477730" y="2588335"/>
            <a:ext cx="914400" cy="914400"/>
          </a:xfrm>
          <a:prstGeom prst="rect">
            <a:avLst/>
          </a:prstGeom>
        </p:spPr>
      </p:pic>
      <p:sp>
        <p:nvSpPr>
          <p:cNvPr id="24" name="Rechteck 23">
            <a:extLst>
              <a:ext uri="{FF2B5EF4-FFF2-40B4-BE49-F238E27FC236}">
                <a16:creationId xmlns:a16="http://schemas.microsoft.com/office/drawing/2014/main" id="{407FE3C2-1032-9FBB-51BA-CB5EC5A5EFBB}"/>
              </a:ext>
            </a:extLst>
          </p:cNvPr>
          <p:cNvSpPr/>
          <p:nvPr/>
        </p:nvSpPr>
        <p:spPr>
          <a:xfrm>
            <a:off x="3405751" y="1810490"/>
            <a:ext cx="3251990" cy="2617483"/>
          </a:xfrm>
          <a:prstGeom prst="rect">
            <a:avLst/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accent3"/>
              </a:solidFill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F8CAE8A4-85BF-DF0E-795E-79DC44D9EEAF}"/>
              </a:ext>
            </a:extLst>
          </p:cNvPr>
          <p:cNvSpPr txBox="1"/>
          <p:nvPr/>
        </p:nvSpPr>
        <p:spPr>
          <a:xfrm>
            <a:off x="4312467" y="4427974"/>
            <a:ext cx="2658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accent3"/>
                </a:solidFill>
              </a:rPr>
              <a:t>Quantitativ, metrisch</a:t>
            </a: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A717FC02-6F52-7966-2483-80F1CA760924}"/>
              </a:ext>
            </a:extLst>
          </p:cNvPr>
          <p:cNvSpPr/>
          <p:nvPr/>
        </p:nvSpPr>
        <p:spPr>
          <a:xfrm>
            <a:off x="97813" y="2588335"/>
            <a:ext cx="3261848" cy="247441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BFAABE2A-D46E-DDB2-973F-2719C8C385E4}"/>
              </a:ext>
            </a:extLst>
          </p:cNvPr>
          <p:cNvSpPr txBox="1"/>
          <p:nvPr/>
        </p:nvSpPr>
        <p:spPr>
          <a:xfrm>
            <a:off x="821670" y="5073505"/>
            <a:ext cx="2227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</a:rPr>
              <a:t>Qualitativ, kategoriell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15FCB8D2-F6A4-F30D-5D18-0086643DB48E}"/>
              </a:ext>
            </a:extLst>
          </p:cNvPr>
          <p:cNvSpPr txBox="1"/>
          <p:nvPr/>
        </p:nvSpPr>
        <p:spPr>
          <a:xfrm>
            <a:off x="398991" y="483893"/>
            <a:ext cx="325199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" sz="3600" b="1" dirty="0"/>
              <a:t>SKALENNIVEAU</a:t>
            </a:r>
          </a:p>
          <a:p>
            <a:r>
              <a:rPr lang="de" b="1" dirty="0"/>
              <a:t>= Messniveau</a:t>
            </a:r>
            <a:endParaRPr lang="de-DE" b="1" dirty="0"/>
          </a:p>
        </p:txBody>
      </p:sp>
      <p:sp>
        <p:nvSpPr>
          <p:cNvPr id="31" name="Geschweifte Klammer links 30">
            <a:extLst>
              <a:ext uri="{FF2B5EF4-FFF2-40B4-BE49-F238E27FC236}">
                <a16:creationId xmlns:a16="http://schemas.microsoft.com/office/drawing/2014/main" id="{0DD79ED1-76BF-1D99-5EC9-86F5DBF33D87}"/>
              </a:ext>
            </a:extLst>
          </p:cNvPr>
          <p:cNvSpPr/>
          <p:nvPr/>
        </p:nvSpPr>
        <p:spPr>
          <a:xfrm rot="5400000">
            <a:off x="4848092" y="72368"/>
            <a:ext cx="397983" cy="3056760"/>
          </a:xfrm>
          <a:prstGeom prst="leftBrace">
            <a:avLst>
              <a:gd name="adj1" fmla="val 8333"/>
              <a:gd name="adj2" fmla="val 48265"/>
            </a:avLst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C3DCAF3B-02F6-13B4-0326-0FBE255F7B2A}"/>
              </a:ext>
            </a:extLst>
          </p:cNvPr>
          <p:cNvSpPr txBox="1"/>
          <p:nvPr/>
        </p:nvSpPr>
        <p:spPr>
          <a:xfrm>
            <a:off x="4480186" y="1056269"/>
            <a:ext cx="1318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Kardinalskala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52145D2-9BD8-B44A-8C70-649639580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BD12358-51D2-46B3-9BDE-DF29528B9454}" type="slidenum">
              <a:rPr lang="en-US" smtClean="0">
                <a:solidFill>
                  <a:schemeClr val="tx1"/>
                </a:solidFill>
              </a:rPr>
              <a:t>5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67" name="Audio 166">
            <a:extLst>
              <a:ext uri="{FF2B5EF4-FFF2-40B4-BE49-F238E27FC236}">
                <a16:creationId xmlns:a16="http://schemas.microsoft.com/office/drawing/2014/main" id="{039B80CD-A784-6453-27B0-96AA28C41E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236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9451"/>
    </mc:Choice>
    <mc:Fallback xmlns="">
      <p:transition spd="slow" advTm="2494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7"/>
                </p:tgtEl>
              </p:cMediaNode>
            </p:audio>
          </p:childTnLst>
        </p:cTn>
      </p:par>
    </p:tnLst>
    <p:bldLst>
      <p:bldP spid="24" grpId="0" animBg="1"/>
      <p:bldP spid="25" grpId="0"/>
      <p:bldP spid="26" grpId="0" animBg="1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FEECEBD4-35BF-26BB-D438-DA43EBD5EE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6070" y="4679325"/>
            <a:ext cx="5407819" cy="2178673"/>
          </a:xfrm>
          <a:noFill/>
        </p:spPr>
        <p:txBody>
          <a:bodyPr rtlCol="0">
            <a:normAutofit/>
          </a:bodyPr>
          <a:lstStyle/>
          <a:p>
            <a:pPr marL="342900" indent="-342900" algn="l" rtl="0">
              <a:buFont typeface="Courier New" panose="02070309020205020404" pitchFamily="49" charset="0"/>
              <a:buChar char="o"/>
            </a:pPr>
            <a:r>
              <a:rPr lang="de" sz="2000" b="1" dirty="0"/>
              <a:t>Grundgesamtheit</a:t>
            </a:r>
            <a:endParaRPr lang="de-DE" sz="2000" b="1" dirty="0">
              <a:effectLst/>
            </a:endParaRPr>
          </a:p>
          <a:p>
            <a:pPr lvl="1" algn="l">
              <a:lnSpc>
                <a:spcPct val="115000"/>
              </a:lnSpc>
              <a:spcAft>
                <a:spcPts val="800"/>
              </a:spcAft>
              <a:buSzPts val="1000"/>
              <a:tabLst>
                <a:tab pos="914400" algn="l"/>
              </a:tabLst>
            </a:pPr>
            <a:r>
              <a:rPr lang="de-DE" dirty="0"/>
              <a:t>= umfasst alle Objekte oder Personen, die für </a:t>
            </a:r>
            <a:br>
              <a:rPr lang="de-DE" dirty="0"/>
            </a:br>
            <a:r>
              <a:rPr lang="de-DE" dirty="0"/>
              <a:t>eine Untersuchung relevant sind</a:t>
            </a:r>
          </a:p>
          <a:p>
            <a:pPr marL="342900" indent="-342900" algn="l" rtl="0">
              <a:buFont typeface="Courier New" panose="02070309020205020404" pitchFamily="49" charset="0"/>
              <a:buChar char="o"/>
            </a:pPr>
            <a:r>
              <a:rPr lang="de" sz="2000" b="1" dirty="0">
                <a:effectLst/>
              </a:rPr>
              <a:t>Stichprobe</a:t>
            </a:r>
            <a:endParaRPr lang="de-DE" sz="2000" b="1" dirty="0">
              <a:effectLst/>
            </a:endParaRPr>
          </a:p>
          <a:p>
            <a:pPr lvl="1" algn="l">
              <a:lnSpc>
                <a:spcPct val="115000"/>
              </a:lnSpc>
              <a:spcAft>
                <a:spcPts val="800"/>
              </a:spcAft>
              <a:buSzPts val="1000"/>
              <a:tabLst>
                <a:tab pos="914400" algn="l"/>
              </a:tabLst>
            </a:pPr>
            <a:r>
              <a:rPr lang="de-DE" dirty="0"/>
              <a:t>= Teilmenge der Grundgesamtheit</a:t>
            </a:r>
          </a:p>
          <a:p>
            <a:pPr marL="342900" indent="-342900" algn="l" rtl="0">
              <a:buFont typeface="Arial" panose="020B0604020202020204" pitchFamily="34" charset="0"/>
              <a:buChar char="•"/>
            </a:pPr>
            <a:endParaRPr lang="de" dirty="0"/>
          </a:p>
          <a:p>
            <a:pPr marL="342900" indent="-342900" algn="l" rtl="0">
              <a:buFont typeface="Arial" panose="020B0604020202020204" pitchFamily="34" charset="0"/>
              <a:buChar char="•"/>
            </a:pPr>
            <a:endParaRPr lang="de" dirty="0"/>
          </a:p>
        </p:txBody>
      </p:sp>
      <p:pic>
        <p:nvPicPr>
          <p:cNvPr id="6" name="Picture 2" descr="Grundlagen | SpringerLink">
            <a:extLst>
              <a:ext uri="{FF2B5EF4-FFF2-40B4-BE49-F238E27FC236}">
                <a16:creationId xmlns:a16="http://schemas.microsoft.com/office/drawing/2014/main" id="{FA725517-30DB-1FF8-D4CE-330026E9D0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135" y="901819"/>
            <a:ext cx="7225727" cy="3470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Untertitel 2">
            <a:extLst>
              <a:ext uri="{FF2B5EF4-FFF2-40B4-BE49-F238E27FC236}">
                <a16:creationId xmlns:a16="http://schemas.microsoft.com/office/drawing/2014/main" id="{F5A06805-ECA6-8E79-F788-E13EF1F05663}"/>
              </a:ext>
            </a:extLst>
          </p:cNvPr>
          <p:cNvSpPr txBox="1">
            <a:spLocks/>
          </p:cNvSpPr>
          <p:nvPr/>
        </p:nvSpPr>
        <p:spPr>
          <a:xfrm>
            <a:off x="6631780" y="4679326"/>
            <a:ext cx="5407819" cy="2178673"/>
          </a:xfrm>
          <a:prstGeom prst="rect">
            <a:avLst/>
          </a:prstGeom>
          <a:noFill/>
        </p:spPr>
        <p:txBody>
          <a:bodyPr vert="horz" lIns="0" tIns="0" rIns="0" bIns="0" rtlCol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Courier New" panose="02070309020205020404" pitchFamily="49" charset="0"/>
              <a:buNone/>
              <a:defRPr sz="2400" b="0" i="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Courier New" panose="02070309020205020404" pitchFamily="49" charset="0"/>
              <a:buNone/>
              <a:defRPr sz="20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Courier New" panose="02070309020205020404" pitchFamily="49" charset="0"/>
              <a:buNone/>
              <a:defRPr sz="18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Courier New" panose="02070309020205020404" pitchFamily="49" charset="0"/>
              <a:buNone/>
              <a:defRPr sz="16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Courier New" panose="02070309020205020404" pitchFamily="49" charset="0"/>
              <a:buNone/>
              <a:defRPr sz="16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Courier New" panose="02070309020205020404" pitchFamily="49" charset="0"/>
              <a:buChar char="o"/>
            </a:pPr>
            <a:r>
              <a:rPr lang="de-DE" sz="2000" b="1" dirty="0"/>
              <a:t>Deskriptive Statistik (beschreibende Statistik)</a:t>
            </a:r>
          </a:p>
          <a:p>
            <a:pPr lvl="1" algn="l">
              <a:lnSpc>
                <a:spcPct val="115000"/>
              </a:lnSpc>
              <a:spcAft>
                <a:spcPts val="800"/>
              </a:spcAft>
              <a:buSzPts val="1000"/>
              <a:tabLst>
                <a:tab pos="914400" algn="l"/>
              </a:tabLst>
            </a:pPr>
            <a:r>
              <a:rPr lang="de-DE" dirty="0"/>
              <a:t>= Analyse und Beschreibung der Stichprobe durch Tabellen, Grafiken, Parameter, …</a:t>
            </a:r>
          </a:p>
          <a:p>
            <a:pPr marL="342900" indent="-342900" algn="l">
              <a:buFont typeface="Courier New" panose="02070309020205020404" pitchFamily="49" charset="0"/>
              <a:buChar char="o"/>
            </a:pPr>
            <a:r>
              <a:rPr lang="de-DE" sz="2000" b="1" dirty="0"/>
              <a:t>Induktive Statistik (schließende Statistik)</a:t>
            </a:r>
          </a:p>
          <a:p>
            <a:pPr lvl="1" algn="l">
              <a:lnSpc>
                <a:spcPct val="115000"/>
              </a:lnSpc>
              <a:spcAft>
                <a:spcPts val="800"/>
              </a:spcAft>
              <a:buSzPts val="1000"/>
              <a:tabLst>
                <a:tab pos="914400" algn="l"/>
              </a:tabLst>
            </a:pPr>
            <a:r>
              <a:rPr lang="de-DE" dirty="0"/>
              <a:t>= Rückschlüsse auf die Grundgesamtheit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de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CD335629-9C1E-863E-E213-1AF6E293853A}"/>
              </a:ext>
            </a:extLst>
          </p:cNvPr>
          <p:cNvSpPr txBox="1"/>
          <p:nvPr/>
        </p:nvSpPr>
        <p:spPr>
          <a:xfrm>
            <a:off x="405665" y="6005014"/>
            <a:ext cx="2776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latin typeface="+mj-lt"/>
              </a:rPr>
              <a:t>6</a:t>
            </a:r>
          </a:p>
        </p:txBody>
      </p:sp>
      <p:pic>
        <p:nvPicPr>
          <p:cNvPr id="94" name="Audio 93">
            <a:extLst>
              <a:ext uri="{FF2B5EF4-FFF2-40B4-BE49-F238E27FC236}">
                <a16:creationId xmlns:a16="http://schemas.microsoft.com/office/drawing/2014/main" id="{4312C508-0677-CB82-446E-F6D4B44DDF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519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893"/>
    </mc:Choice>
    <mc:Fallback xmlns="">
      <p:transition spd="slow" advTm="1318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ussdiagramm: Verbinder 9">
            <a:extLst>
              <a:ext uri="{FF2B5EF4-FFF2-40B4-BE49-F238E27FC236}">
                <a16:creationId xmlns:a16="http://schemas.microsoft.com/office/drawing/2014/main" id="{73AABE99-47A9-2B91-6DF4-DB9476F3226B}"/>
              </a:ext>
            </a:extLst>
          </p:cNvPr>
          <p:cNvSpPr/>
          <p:nvPr/>
        </p:nvSpPr>
        <p:spPr>
          <a:xfrm>
            <a:off x="1160450" y="1638300"/>
            <a:ext cx="3492000" cy="349200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635F5E3-2B1C-7C0A-8581-67A9052D1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0096" y="1097280"/>
            <a:ext cx="6217920" cy="541020"/>
          </a:xfrm>
          <a:noFill/>
        </p:spPr>
        <p:txBody>
          <a:bodyPr rtlCol="0"/>
          <a:lstStyle/>
          <a:p>
            <a:pPr rtl="0"/>
            <a:r>
              <a:rPr lang="de" dirty="0"/>
              <a:t>Deskriptive Statistik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6A33159-D030-2F82-A142-F759407283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0096" y="2487779"/>
            <a:ext cx="6217920" cy="4188106"/>
          </a:xfrm>
          <a:noFill/>
        </p:spPr>
        <p:txBody>
          <a:bodyPr rtlCol="0">
            <a:normAutofit/>
          </a:bodyPr>
          <a:lstStyle/>
          <a:p>
            <a:pPr rtl="0">
              <a:buFont typeface="+mj-lt"/>
              <a:buAutoNum type="arabicPeriod"/>
            </a:pPr>
            <a:r>
              <a:rPr lang="de" b="1" dirty="0"/>
              <a:t>Lagemaße </a:t>
            </a:r>
            <a:r>
              <a:rPr lang="de" sz="1600" b="1" cap="none" dirty="0">
                <a:sym typeface="Wingdings" panose="05000000000000000000" pitchFamily="2" charset="2"/>
              </a:rPr>
              <a:t></a:t>
            </a:r>
            <a:r>
              <a:rPr lang="de" sz="1600" b="1" cap="none" dirty="0"/>
              <a:t> Wo liegt der Schwerpunkt der Daten?</a:t>
            </a:r>
          </a:p>
          <a:p>
            <a:pPr marL="0" indent="0" rtl="0">
              <a:buNone/>
            </a:pPr>
            <a:endParaRPr lang="de" b="1" cap="none" dirty="0"/>
          </a:p>
          <a:p>
            <a:r>
              <a:rPr lang="de" dirty="0"/>
              <a:t>Mittelwert </a:t>
            </a:r>
            <a:r>
              <a:rPr lang="de" sz="1800" dirty="0"/>
              <a:t>= </a:t>
            </a:r>
            <a:r>
              <a:rPr lang="de" sz="1800" cap="none" dirty="0"/>
              <a:t>Durchschnitt aller Daten	</a:t>
            </a:r>
          </a:p>
          <a:p>
            <a:pPr marL="0" indent="0">
              <a:buNone/>
            </a:pPr>
            <a:r>
              <a:rPr lang="de" sz="1800" cap="none" dirty="0"/>
              <a:t>	</a:t>
            </a:r>
            <a:r>
              <a:rPr lang="de-DE" sz="1800" cap="none" dirty="0"/>
              <a:t>Bsp.: (2 + 3 + 3 + 4 + 5) / 5 = 3,4 → Mittelwert = 3,4</a:t>
            </a:r>
            <a:endParaRPr lang="de" sz="1800" cap="none" dirty="0"/>
          </a:p>
          <a:p>
            <a:r>
              <a:rPr lang="de" dirty="0"/>
              <a:t>Median </a:t>
            </a:r>
            <a:r>
              <a:rPr lang="de" sz="1800" dirty="0"/>
              <a:t>= </a:t>
            </a:r>
            <a:r>
              <a:rPr lang="de" sz="1800" cap="none" dirty="0"/>
              <a:t>Mitte des Datensatzes</a:t>
            </a:r>
          </a:p>
          <a:p>
            <a:pPr marL="0" indent="0">
              <a:buNone/>
            </a:pPr>
            <a:r>
              <a:rPr lang="de-DE" sz="1800" cap="none" dirty="0"/>
              <a:t>	Bsp.: 2, 3, 3, 4, 5 → Median = 3</a:t>
            </a:r>
            <a:endParaRPr lang="de" sz="1800" cap="none" dirty="0"/>
          </a:p>
          <a:p>
            <a:r>
              <a:rPr lang="de" dirty="0"/>
              <a:t>Modus </a:t>
            </a:r>
            <a:r>
              <a:rPr lang="de" sz="1800" dirty="0"/>
              <a:t>= </a:t>
            </a:r>
            <a:r>
              <a:rPr lang="de" sz="1800" cap="none" dirty="0"/>
              <a:t>Wert, der am häufigsten vorkommt</a:t>
            </a:r>
          </a:p>
          <a:p>
            <a:pPr marL="444500" indent="-444500">
              <a:buNone/>
            </a:pPr>
            <a:r>
              <a:rPr lang="de" sz="1800" cap="none" dirty="0"/>
              <a:t>		</a:t>
            </a:r>
            <a:r>
              <a:rPr lang="de-DE" sz="1800" cap="none" dirty="0"/>
              <a:t>Bsp.: 2, 3, 3, 4, 5 → Modus = 3</a:t>
            </a:r>
            <a:endParaRPr lang="de" dirty="0"/>
          </a:p>
        </p:txBody>
      </p:sp>
      <p:pic>
        <p:nvPicPr>
          <p:cNvPr id="14" name="Grafik 13" descr="Balkendiagramm Silhouette">
            <a:extLst>
              <a:ext uri="{FF2B5EF4-FFF2-40B4-BE49-F238E27FC236}">
                <a16:creationId xmlns:a16="http://schemas.microsoft.com/office/drawing/2014/main" id="{AEC5B590-97D7-09EE-29EF-25143049D4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41250" y="2469225"/>
            <a:ext cx="1919550" cy="1919550"/>
          </a:xfrm>
          <a:prstGeom prst="rect">
            <a:avLst/>
          </a:prstGeom>
        </p:spPr>
      </p:pic>
      <p:sp>
        <p:nvSpPr>
          <p:cNvPr id="19" name="Rechteck 18">
            <a:extLst>
              <a:ext uri="{FF2B5EF4-FFF2-40B4-BE49-F238E27FC236}">
                <a16:creationId xmlns:a16="http://schemas.microsoft.com/office/drawing/2014/main" id="{C9E3EF04-5D2D-C1A5-531E-BE11F6B50C5E}"/>
              </a:ext>
            </a:extLst>
          </p:cNvPr>
          <p:cNvSpPr/>
          <p:nvPr/>
        </p:nvSpPr>
        <p:spPr>
          <a:xfrm>
            <a:off x="7049729" y="5090158"/>
            <a:ext cx="235974" cy="3244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F72A2CCF-459F-CF9F-F95C-4418F4AF14B5}"/>
              </a:ext>
            </a:extLst>
          </p:cNvPr>
          <p:cNvSpPr/>
          <p:nvPr/>
        </p:nvSpPr>
        <p:spPr>
          <a:xfrm>
            <a:off x="6843251" y="6101869"/>
            <a:ext cx="206478" cy="3244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6BD8B2D3-02E4-0FD1-F7B8-44792A3C5CFC}"/>
              </a:ext>
            </a:extLst>
          </p:cNvPr>
          <p:cNvSpPr/>
          <p:nvPr/>
        </p:nvSpPr>
        <p:spPr>
          <a:xfrm>
            <a:off x="7049729" y="6101869"/>
            <a:ext cx="206477" cy="3244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8ADC6A9-A2DF-453E-8837-7AA33E7EEB44}"/>
              </a:ext>
            </a:extLst>
          </p:cNvPr>
          <p:cNvSpPr txBox="1"/>
          <p:nvPr/>
        </p:nvSpPr>
        <p:spPr>
          <a:xfrm>
            <a:off x="5214628" y="1797257"/>
            <a:ext cx="1849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A) Metrische Daten: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406053A-B28A-10EC-252C-1C99CC78B2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75DF2D63-3FF5-D547-96B9-BE9CCD1ABA58}" type="slidenum">
              <a:rPr lang="en-US" smtClean="0">
                <a:solidFill>
                  <a:schemeClr val="tx1"/>
                </a:solidFill>
              </a:rPr>
              <a:t>7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5" name="Audio 54">
            <a:extLst>
              <a:ext uri="{FF2B5EF4-FFF2-40B4-BE49-F238E27FC236}">
                <a16:creationId xmlns:a16="http://schemas.microsoft.com/office/drawing/2014/main" id="{C80A0178-868D-9C94-CB6B-9A8D17A5422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667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144"/>
    </mc:Choice>
    <mc:Fallback xmlns="">
      <p:transition spd="slow" advTm="94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  <p:bldLst>
      <p:bldP spid="19" grpId="0" animBg="1"/>
      <p:bldP spid="20" grpId="0" animBg="1"/>
      <p:bldP spid="21" grpId="0" animBg="1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331352-6565-582E-2850-816AA7C106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ussdiagramm: Verbinder 9">
            <a:extLst>
              <a:ext uri="{FF2B5EF4-FFF2-40B4-BE49-F238E27FC236}">
                <a16:creationId xmlns:a16="http://schemas.microsoft.com/office/drawing/2014/main" id="{B715EA34-86AC-5AED-4EF6-66F715BF7215}"/>
              </a:ext>
            </a:extLst>
          </p:cNvPr>
          <p:cNvSpPr/>
          <p:nvPr/>
        </p:nvSpPr>
        <p:spPr>
          <a:xfrm>
            <a:off x="1160450" y="1638300"/>
            <a:ext cx="3492000" cy="349200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4D33F04-A91E-946F-1540-CF3813160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0096" y="1097280"/>
            <a:ext cx="6217920" cy="541020"/>
          </a:xfrm>
          <a:noFill/>
        </p:spPr>
        <p:txBody>
          <a:bodyPr rtlCol="0"/>
          <a:lstStyle/>
          <a:p>
            <a:pPr rtl="0"/>
            <a:r>
              <a:rPr lang="de" dirty="0"/>
              <a:t>Deskriptive Statistik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D7F7815-6AA4-746C-B3C7-B8091A11E7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0096" y="1945640"/>
            <a:ext cx="6217920" cy="2280920"/>
          </a:xfrm>
          <a:noFill/>
        </p:spPr>
        <p:txBody>
          <a:bodyPr rtlCol="0">
            <a:normAutofit/>
          </a:bodyPr>
          <a:lstStyle/>
          <a:p>
            <a:pPr marL="0" indent="0" rtl="0">
              <a:buNone/>
            </a:pPr>
            <a:r>
              <a:rPr lang="de" sz="2000" b="1" dirty="0">
                <a:solidFill>
                  <a:schemeClr val="accent1"/>
                </a:solidFill>
              </a:rPr>
              <a:t>1.    </a:t>
            </a:r>
            <a:r>
              <a:rPr lang="de" b="1" dirty="0"/>
              <a:t>Lagemaße </a:t>
            </a:r>
            <a:r>
              <a:rPr lang="de" sz="1600" b="1" cap="none" dirty="0">
                <a:sym typeface="Wingdings" panose="05000000000000000000" pitchFamily="2" charset="2"/>
              </a:rPr>
              <a:t></a:t>
            </a:r>
            <a:r>
              <a:rPr lang="de" sz="1600" b="1" cap="none" dirty="0"/>
              <a:t> Wo liegt der Schwerpunkt der Daten?</a:t>
            </a:r>
            <a:br>
              <a:rPr lang="de" sz="1600" b="1" cap="none" dirty="0"/>
            </a:br>
            <a:endParaRPr lang="de" b="1" cap="none" dirty="0"/>
          </a:p>
          <a:p>
            <a:r>
              <a:rPr lang="de" dirty="0"/>
              <a:t>Quantile </a:t>
            </a:r>
            <a:r>
              <a:rPr lang="de" sz="1800" cap="none" dirty="0"/>
              <a:t>= Definieren einen bestimmten Teil einer Datenmenge</a:t>
            </a:r>
          </a:p>
          <a:p>
            <a:endParaRPr lang="de" sz="1800" cap="none" dirty="0"/>
          </a:p>
          <a:p>
            <a:endParaRPr lang="de" sz="1800" cap="none" dirty="0"/>
          </a:p>
        </p:txBody>
      </p:sp>
      <p:pic>
        <p:nvPicPr>
          <p:cNvPr id="14" name="Grafik 13" descr="Balkendiagramm Silhouette">
            <a:extLst>
              <a:ext uri="{FF2B5EF4-FFF2-40B4-BE49-F238E27FC236}">
                <a16:creationId xmlns:a16="http://schemas.microsoft.com/office/drawing/2014/main" id="{3E7C4325-BA30-8712-F247-07FEF502EA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41250" y="2469225"/>
            <a:ext cx="1919550" cy="191955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D2E13020-A636-8952-B76D-C4E21008DD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50710" y="3500285"/>
            <a:ext cx="4400040" cy="2945655"/>
          </a:xfrm>
          <a:prstGeom prst="rect">
            <a:avLst/>
          </a:prstGeom>
        </p:spPr>
      </p:pic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39C0233-C9FA-7AE6-605E-6DA02C71073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75DF2D63-3FF5-D547-96B9-BE9CCD1ABA58}" type="slidenum">
              <a:rPr lang="en-US" smtClean="0">
                <a:solidFill>
                  <a:schemeClr val="tx1"/>
                </a:solidFill>
              </a:rPr>
              <a:t>8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65" name="Audio 164">
            <a:extLst>
              <a:ext uri="{FF2B5EF4-FFF2-40B4-BE49-F238E27FC236}">
                <a16:creationId xmlns:a16="http://schemas.microsoft.com/office/drawing/2014/main" id="{5C51D099-D7FB-8151-C27B-4E9DA2DE4E6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548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087"/>
    </mc:Choice>
    <mc:Fallback xmlns="">
      <p:transition spd="slow" advTm="149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9D2D5C-067B-6735-B9DC-8A50E0E370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ussdiagramm: Verbinder 9">
            <a:extLst>
              <a:ext uri="{FF2B5EF4-FFF2-40B4-BE49-F238E27FC236}">
                <a16:creationId xmlns:a16="http://schemas.microsoft.com/office/drawing/2014/main" id="{8805A067-2BC5-158D-98B1-7F7DFB9BF0A6}"/>
              </a:ext>
            </a:extLst>
          </p:cNvPr>
          <p:cNvSpPr/>
          <p:nvPr/>
        </p:nvSpPr>
        <p:spPr>
          <a:xfrm>
            <a:off x="1160450" y="1638300"/>
            <a:ext cx="3492000" cy="349200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5EC0C28-D7A7-66FB-6222-61E5CB7CA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0096" y="1097280"/>
            <a:ext cx="6217920" cy="541020"/>
          </a:xfrm>
          <a:noFill/>
        </p:spPr>
        <p:txBody>
          <a:bodyPr rtlCol="0"/>
          <a:lstStyle/>
          <a:p>
            <a:pPr rtl="0"/>
            <a:r>
              <a:rPr lang="de" dirty="0"/>
              <a:t>Deskriptive Statistik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DED96D4-04FC-EB4B-9350-F79DD996D4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0096" y="1928880"/>
            <a:ext cx="6217920" cy="2910840"/>
          </a:xfrm>
          <a:noFill/>
        </p:spPr>
        <p:txBody>
          <a:bodyPr rtlCol="0">
            <a:normAutofit/>
          </a:bodyPr>
          <a:lstStyle/>
          <a:p>
            <a:pPr>
              <a:buAutoNum type="arabicPeriod" startAt="2"/>
            </a:pPr>
            <a:r>
              <a:rPr lang="de" b="1" dirty="0"/>
              <a:t>Streuungsmaße </a:t>
            </a:r>
            <a:r>
              <a:rPr lang="de" sz="1600" b="1" cap="none" dirty="0">
                <a:sym typeface="Wingdings" panose="05000000000000000000" pitchFamily="2" charset="2"/>
              </a:rPr>
              <a:t></a:t>
            </a:r>
            <a:r>
              <a:rPr lang="de" sz="1600" b="1" cap="none" dirty="0"/>
              <a:t> Wie stark streuen die Daten?</a:t>
            </a:r>
            <a:br>
              <a:rPr lang="de" sz="1600" b="1" cap="none" dirty="0"/>
            </a:br>
            <a:endParaRPr lang="de" sz="1600" b="1" cap="none" dirty="0"/>
          </a:p>
          <a:p>
            <a:r>
              <a:rPr lang="de" dirty="0"/>
              <a:t>Spannweite</a:t>
            </a:r>
            <a:r>
              <a:rPr lang="de" sz="1800" dirty="0"/>
              <a:t> </a:t>
            </a:r>
            <a:r>
              <a:rPr lang="de-AT" sz="1800" cap="none" dirty="0"/>
              <a:t>= der Abstand zwischen dem kleinsten Wert </a:t>
            </a:r>
            <a:r>
              <a:rPr lang="de-AT" sz="1800" b="1" cap="none" dirty="0"/>
              <a:t>(Minimum) </a:t>
            </a:r>
            <a:r>
              <a:rPr lang="de-AT" sz="1800" cap="none" dirty="0"/>
              <a:t>und dem größten Wert </a:t>
            </a:r>
            <a:r>
              <a:rPr lang="de-AT" sz="1800" b="1" cap="none" dirty="0"/>
              <a:t>(Maximum)</a:t>
            </a:r>
            <a:r>
              <a:rPr lang="de" sz="1400" cap="none" dirty="0"/>
              <a:t>	</a:t>
            </a:r>
          </a:p>
          <a:p>
            <a:pPr marL="0" indent="0">
              <a:buNone/>
            </a:pPr>
            <a:r>
              <a:rPr lang="de-DE" sz="1800" cap="none" dirty="0"/>
              <a:t>	Bsp.: 2, 3, 3, 4, 5 =&gt; 5 – 2 = 3 → Spannweite = 3</a:t>
            </a:r>
          </a:p>
          <a:p>
            <a:pPr marL="0" indent="0">
              <a:buNone/>
            </a:pPr>
            <a:endParaRPr lang="de-DE" sz="1400" cap="none" dirty="0"/>
          </a:p>
          <a:p>
            <a:pPr marL="0" indent="0">
              <a:buNone/>
            </a:pPr>
            <a:endParaRPr lang="de" sz="1400" cap="none" dirty="0"/>
          </a:p>
          <a:p>
            <a:pPr marL="0" indent="0">
              <a:buNone/>
            </a:pPr>
            <a:endParaRPr lang="de" sz="1400" cap="none" dirty="0"/>
          </a:p>
          <a:p>
            <a:pPr marL="0" indent="0">
              <a:buNone/>
            </a:pPr>
            <a:endParaRPr lang="de-AT" sz="1400" cap="none" dirty="0"/>
          </a:p>
        </p:txBody>
      </p:sp>
      <p:pic>
        <p:nvPicPr>
          <p:cNvPr id="14" name="Grafik 13" descr="Balkendiagramm Silhouette">
            <a:extLst>
              <a:ext uri="{FF2B5EF4-FFF2-40B4-BE49-F238E27FC236}">
                <a16:creationId xmlns:a16="http://schemas.microsoft.com/office/drawing/2014/main" id="{A9D5ACC8-E922-EF35-C0E1-A24BDF4C09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41250" y="2469225"/>
            <a:ext cx="1919550" cy="1919550"/>
          </a:xfrm>
          <a:prstGeom prst="rect">
            <a:avLst/>
          </a:prstGeom>
        </p:spPr>
      </p:pic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E82E0D2-14CE-DDB5-F631-ECF919960B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75DF2D63-3FF5-D547-96B9-BE9CCD1ABA58}" type="slidenum">
              <a:rPr lang="en-US" smtClean="0">
                <a:solidFill>
                  <a:schemeClr val="tx1"/>
                </a:solidFill>
              </a:rPr>
              <a:t>9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80" name="Audio 179">
            <a:extLst>
              <a:ext uri="{FF2B5EF4-FFF2-40B4-BE49-F238E27FC236}">
                <a16:creationId xmlns:a16="http://schemas.microsoft.com/office/drawing/2014/main" id="{0D726A63-43E5-EEC0-75B7-7D8952D0601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127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184"/>
    </mc:Choice>
    <mc:Fallback xmlns="">
      <p:transition spd="slow" advTm="671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0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|27.9|34.8|43.1|33.9|27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7|21.6|5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9|16.8|15.4|26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7|13.3|13.7|19|29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|23.5|13.4|30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13|12.1|26.1|17.3|3.6|10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30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7|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8|36.3"/>
</p:tagLst>
</file>

<file path=ppt/theme/theme1.xml><?xml version="1.0" encoding="utf-8"?>
<a:theme xmlns:a="http://schemas.openxmlformats.org/drawingml/2006/main" name="Benutzerdefinierte">
  <a:themeElements>
    <a:clrScheme name="Benutzerdefiniert 3">
      <a:dk1>
        <a:srgbClr val="000000"/>
      </a:dk1>
      <a:lt1>
        <a:srgbClr val="FFFFFF"/>
      </a:lt1>
      <a:dk2>
        <a:srgbClr val="F2F9FE"/>
      </a:dk2>
      <a:lt2>
        <a:srgbClr val="F2F9FE"/>
      </a:lt2>
      <a:accent1>
        <a:srgbClr val="C2DFFD"/>
      </a:accent1>
      <a:accent2>
        <a:srgbClr val="C2DFFD"/>
      </a:accent2>
      <a:accent3>
        <a:srgbClr val="C2DFFD"/>
      </a:accent3>
      <a:accent4>
        <a:srgbClr val="C2DFFD"/>
      </a:accent4>
      <a:accent5>
        <a:srgbClr val="C2DFFD"/>
      </a:accent5>
      <a:accent6>
        <a:srgbClr val="C2DFFD"/>
      </a:accent6>
      <a:hlink>
        <a:srgbClr val="0563C1"/>
      </a:hlink>
      <a:folHlink>
        <a:srgbClr val="954F72"/>
      </a:folHlink>
    </a:clrScheme>
    <a:fontScheme name="Custom 36">
      <a:majorFont>
        <a:latin typeface="Posterama"/>
        <a:ea typeface=""/>
        <a:cs typeface=""/>
      </a:majorFont>
      <a:minorFont>
        <a:latin typeface="Daytona Condensed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ientific discovery_V1_win32_EF_v4.potx" id="{C76E1CB0-558D-4FB9-AA8B-DAB0BFDB970A}" vid="{87D4F3E9-C3BB-413B-A87E-0B7BB674A5C4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DF8397A0-8C35-4EEE-8E61-47C914415B5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9A734A7-6096-47AA-9737-CDF62701A00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881D8D6-8849-400B-8BC9-21D401C7DD06}">
  <ds:schemaRefs>
    <ds:schemaRef ds:uri="http://schemas.microsoft.com/sharepoint/v3"/>
    <ds:schemaRef ds:uri="http://purl.org/dc/dcmitype/"/>
    <ds:schemaRef ds:uri="http://schemas.microsoft.com/office/2006/metadata/properties"/>
    <ds:schemaRef ds:uri="230e9df3-be65-4c73-a93b-d1236ebd677e"/>
    <ds:schemaRef ds:uri="http://schemas.openxmlformats.org/package/2006/metadata/core-properties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16c05727-aa75-4e4a-9b5f-8a80a1165891"/>
    <ds:schemaRef ds:uri="71af3243-3dd4-4a8d-8c0d-dd76da1f02a5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515</Words>
  <Application>Microsoft Office PowerPoint</Application>
  <PresentationFormat>Breitbild</PresentationFormat>
  <Paragraphs>80</Paragraphs>
  <Slides>11</Slides>
  <Notes>6</Notes>
  <HiddenSlides>0</HiddenSlides>
  <MMClips>11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9" baseType="lpstr">
      <vt:lpstr>Arial</vt:lpstr>
      <vt:lpstr>Calibri</vt:lpstr>
      <vt:lpstr>Cambria Math</vt:lpstr>
      <vt:lpstr>Courier New</vt:lpstr>
      <vt:lpstr>Daytona Condensed Light</vt:lpstr>
      <vt:lpstr>Posterama</vt:lpstr>
      <vt:lpstr>Wingdings</vt:lpstr>
      <vt:lpstr>Benutzerdefinierte</vt:lpstr>
      <vt:lpstr>Statistik -  Grundlagen &amp; Praxisanwendung</vt:lpstr>
      <vt:lpstr>YOUhealth - Projekt</vt:lpstr>
      <vt:lpstr>Statistik - Grundlagen</vt:lpstr>
      <vt:lpstr>Grund-begriffe</vt:lpstr>
      <vt:lpstr>PowerPoint-Präsentation</vt:lpstr>
      <vt:lpstr>PowerPoint-Präsentation</vt:lpstr>
      <vt:lpstr>Deskriptive Statistik</vt:lpstr>
      <vt:lpstr>Deskriptive Statistik</vt:lpstr>
      <vt:lpstr>Deskriptive Statistik</vt:lpstr>
      <vt:lpstr>Deskriptive Statistik</vt:lpstr>
      <vt:lpstr>    Dashboard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Storz Luisa | VASCage GmbH</dc:creator>
  <cp:lastModifiedBy>Nora Reitsamer</cp:lastModifiedBy>
  <cp:revision>10</cp:revision>
  <dcterms:created xsi:type="dcterms:W3CDTF">2025-04-10T08:33:57Z</dcterms:created>
  <dcterms:modified xsi:type="dcterms:W3CDTF">2025-06-02T14:03:47Z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